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  <p:sldMasterId id="2147483695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6"/>
    </p:embeddedFont>
    <p:embeddedFont>
      <p:font typeface="Chakra Petch" pitchFamily="2" charset="-34"/>
      <p:regular r:id="rId27"/>
      <p:bold r:id="rId28"/>
      <p:italic r:id="rId29"/>
      <p:boldItalic r:id="rId30"/>
    </p:embeddedFont>
    <p:embeddedFont>
      <p:font typeface="Chakra Petch Medium" pitchFamily="2" charset="-34"/>
      <p:regular r:id="rId31"/>
      <p:bold r:id="rId32"/>
      <p:italic r:id="rId33"/>
      <p:boldItalic r:id="rId34"/>
    </p:embeddedFont>
    <p:embeddedFont>
      <p:font typeface="Chakra Petch SemiBold" pitchFamily="2" charset="-34"/>
      <p:regular r:id="rId35"/>
      <p:bold r:id="rId36"/>
      <p:italic r:id="rId37"/>
      <p:boldItalic r:id="rId38"/>
    </p:embeddedFont>
    <p:embeddedFont>
      <p:font typeface="DM Sans" pitchFamily="2" charset="77"/>
      <p:regular r:id="rId39"/>
      <p:bold r:id="rId40"/>
      <p:italic r:id="rId41"/>
      <p:boldItalic r:id="rId42"/>
    </p:embeddedFont>
    <p:embeddedFont>
      <p:font typeface="DM Sans Medium" panose="020F0502020204030204" pitchFamily="34" charset="0"/>
      <p:regular r:id="rId43"/>
      <p:bold r:id="rId44"/>
      <p:italic r:id="rId45"/>
      <p:boldItalic r:id="rId46"/>
    </p:embeddedFont>
    <p:embeddedFont>
      <p:font typeface="Passion One" panose="02000506080000020004" pitchFamily="2" charset="77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24C9B8-13CD-468E-996C-F762AA264C84}">
  <a:tblStyle styleId="{6924C9B8-13CD-468E-996C-F762AA264C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703"/>
  </p:normalViewPr>
  <p:slideViewPr>
    <p:cSldViewPr snapToGrid="0">
      <p:cViewPr varScale="1">
        <p:scale>
          <a:sx n="170" d="100"/>
          <a:sy n="170" d="100"/>
        </p:scale>
        <p:origin x="2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4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14d7c46cbf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14d7c46cbf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14d7c46cbf_0_1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14d7c46cbf_0_1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d5a205f7f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d5a205f7f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14d7c46cbf_0_1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14d7c46cbf_0_1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d5a205f7f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d5a205f7f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d5a205f7f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d5a205f7f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d5a205f7f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d5a205f7f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d5a205f7f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d5a205f7f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d5a205f7f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d5a205f7f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14d7c46cbf_0_1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14d7c46cbf_0_1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14d7c46cbf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14d7c46cbf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4d7c46cbf_0_1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4d7c46cbf_0_1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14d7c46cbf_0_1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14d7c46cbf_0_1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a78a9be32f75d1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a78a9be32f75d1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14d7c46cbf_0_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14d7c46cbf_0_1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14d7c46cbf_0_1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14d7c46cbf_0_1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14d7c46cbf_0_1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14d7c46cbf_0_1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14d7c46cbf_0_1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14d7c46cbf_0_1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4d7c46cbf_0_1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14d7c46cbf_0_1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4d7c46cbf_0_1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14d7c46cbf_0_1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d5a205f7fb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d5a205f7fb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4d7c46cbf_0_1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14d7c46cbf_0_1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1647700" y="1527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796200" y="1270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3"/>
          </p:nvPr>
        </p:nvSpPr>
        <p:spPr>
          <a:xfrm>
            <a:off x="1647700" y="1194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"/>
          </p:nvPr>
        </p:nvSpPr>
        <p:spPr>
          <a:xfrm>
            <a:off x="1647700" y="2392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796200" y="2135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6"/>
          </p:nvPr>
        </p:nvSpPr>
        <p:spPr>
          <a:xfrm>
            <a:off x="1647700" y="2059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7"/>
          </p:nvPr>
        </p:nvSpPr>
        <p:spPr>
          <a:xfrm>
            <a:off x="1647700" y="3257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8" hasCustomPrompt="1"/>
          </p:nvPr>
        </p:nvSpPr>
        <p:spPr>
          <a:xfrm>
            <a:off x="796200" y="3000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9"/>
          </p:nvPr>
        </p:nvSpPr>
        <p:spPr>
          <a:xfrm>
            <a:off x="1647700" y="2924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3"/>
          </p:nvPr>
        </p:nvSpPr>
        <p:spPr>
          <a:xfrm>
            <a:off x="1647700" y="4122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4" hasCustomPrompt="1"/>
          </p:nvPr>
        </p:nvSpPr>
        <p:spPr>
          <a:xfrm>
            <a:off x="796200" y="3865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5"/>
          </p:nvPr>
        </p:nvSpPr>
        <p:spPr>
          <a:xfrm>
            <a:off x="1647700" y="3789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-1584350" y="287197"/>
            <a:ext cx="2181807" cy="218180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3"/>
          <p:cNvSpPr/>
          <p:nvPr/>
        </p:nvSpPr>
        <p:spPr>
          <a:xfrm rot="5400000">
            <a:off x="7650425" y="3747962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" name="Google Shape;66;p13"/>
          <p:cNvGrpSpPr/>
          <p:nvPr/>
        </p:nvGrpSpPr>
        <p:grpSpPr>
          <a:xfrm>
            <a:off x="7809396" y="3638666"/>
            <a:ext cx="901968" cy="901968"/>
            <a:chOff x="1350404" y="-3124999"/>
            <a:chExt cx="1570279" cy="1570279"/>
          </a:xfrm>
        </p:grpSpPr>
        <p:sp>
          <p:nvSpPr>
            <p:cNvPr id="67" name="Google Shape;67;p13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13"/>
          <p:cNvSpPr/>
          <p:nvPr/>
        </p:nvSpPr>
        <p:spPr>
          <a:xfrm rot="-2700000">
            <a:off x="242648" y="432258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3"/>
          <p:cNvSpPr/>
          <p:nvPr/>
        </p:nvSpPr>
        <p:spPr>
          <a:xfrm rot="-2700000">
            <a:off x="5260819" y="484103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251447" y="81075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3"/>
          <p:cNvSpPr/>
          <p:nvPr/>
        </p:nvSpPr>
        <p:spPr>
          <a:xfrm rot="-2700000">
            <a:off x="8687852" y="25622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3"/>
          <p:cNvSpPr/>
          <p:nvPr/>
        </p:nvSpPr>
        <p:spPr>
          <a:xfrm rot="-2700000">
            <a:off x="4121110" y="10237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 flipH="1">
            <a:off x="365550" y="363450"/>
            <a:ext cx="8412900" cy="4416600"/>
          </a:xfrm>
          <a:prstGeom prst="snip2DiagRect">
            <a:avLst>
              <a:gd name="adj1" fmla="val 0"/>
              <a:gd name="adj2" fmla="val 3181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ctrTitle"/>
          </p:nvPr>
        </p:nvSpPr>
        <p:spPr>
          <a:xfrm>
            <a:off x="1765375" y="363450"/>
            <a:ext cx="5614500" cy="33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1765375" y="4137750"/>
            <a:ext cx="56145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headers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365550" y="363450"/>
            <a:ext cx="8412900" cy="4416600"/>
          </a:xfrm>
          <a:prstGeom prst="snip2DiagRect">
            <a:avLst>
              <a:gd name="adj1" fmla="val 0"/>
              <a:gd name="adj2" fmla="val 208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1127850" y="1691230"/>
            <a:ext cx="6885300" cy="8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1127850" y="2491658"/>
            <a:ext cx="68853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2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3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with headers" type="tx">
  <p:cSld name="TITLE_AND_BODY"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20"/>
          <p:cNvGrpSpPr/>
          <p:nvPr/>
        </p:nvGrpSpPr>
        <p:grpSpPr>
          <a:xfrm>
            <a:off x="0" y="0"/>
            <a:ext cx="9144000" cy="5130000"/>
            <a:chOff x="0" y="0"/>
            <a:chExt cx="9144000" cy="5130000"/>
          </a:xfrm>
        </p:grpSpPr>
        <p:sp>
          <p:nvSpPr>
            <p:cNvPr id="109" name="Google Shape;109;p20"/>
            <p:cNvSpPr/>
            <p:nvPr/>
          </p:nvSpPr>
          <p:spPr>
            <a:xfrm flipH="1">
              <a:off x="175600" y="250800"/>
              <a:ext cx="8603100" cy="4529400"/>
            </a:xfrm>
            <a:prstGeom prst="snip2DiagRect">
              <a:avLst>
                <a:gd name="adj1" fmla="val 0"/>
                <a:gd name="adj2" fmla="val 20836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10" name="Google Shape;110;p20"/>
            <p:cNvGrpSpPr/>
            <p:nvPr/>
          </p:nvGrpSpPr>
          <p:grpSpPr>
            <a:xfrm>
              <a:off x="0" y="0"/>
              <a:ext cx="9144000" cy="5130000"/>
              <a:chOff x="0" y="0"/>
              <a:chExt cx="9144000" cy="5130000"/>
            </a:xfrm>
          </p:grpSpPr>
          <p:sp>
            <p:nvSpPr>
              <p:cNvPr id="111" name="Google Shape;111;p20"/>
              <p:cNvSpPr/>
              <p:nvPr/>
            </p:nvSpPr>
            <p:spPr>
              <a:xfrm>
                <a:off x="0" y="0"/>
                <a:ext cx="1425000" cy="1244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2" name="Google Shape;112;p20"/>
              <p:cNvSpPr/>
              <p:nvPr/>
            </p:nvSpPr>
            <p:spPr>
              <a:xfrm>
                <a:off x="0" y="0"/>
                <a:ext cx="9144000" cy="363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3" name="Google Shape;113;p20"/>
              <p:cNvSpPr/>
              <p:nvPr/>
            </p:nvSpPr>
            <p:spPr>
              <a:xfrm rot="5400000">
                <a:off x="-2383200" y="2383200"/>
                <a:ext cx="5130000" cy="363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1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2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232050" y="2112300"/>
            <a:ext cx="8321100" cy="26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 Text Only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name="adj" fmla="val 2075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0" name="Google Shape;120;p21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1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2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3"/>
          </p:nvPr>
        </p:nvSpPr>
        <p:spPr>
          <a:xfrm>
            <a:off x="1022850" y="1693125"/>
            <a:ext cx="76443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26" name="Google Shape;126;p21"/>
          <p:cNvCxnSpPr/>
          <p:nvPr/>
        </p:nvCxnSpPr>
        <p:spPr>
          <a:xfrm>
            <a:off x="478850" y="2307175"/>
            <a:ext cx="8190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21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21"/>
          <p:cNvCxnSpPr/>
          <p:nvPr/>
        </p:nvCxnSpPr>
        <p:spPr>
          <a:xfrm>
            <a:off x="479100" y="2921234"/>
            <a:ext cx="8190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21"/>
          <p:cNvCxnSpPr/>
          <p:nvPr/>
        </p:nvCxnSpPr>
        <p:spPr>
          <a:xfrm>
            <a:off x="479100" y="3535292"/>
            <a:ext cx="8190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21"/>
          <p:cNvCxnSpPr/>
          <p:nvPr/>
        </p:nvCxnSpPr>
        <p:spPr>
          <a:xfrm>
            <a:off x="479100" y="4149350"/>
            <a:ext cx="8190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21"/>
          <p:cNvSpPr txBox="1">
            <a:spLocks noGrp="1"/>
          </p:cNvSpPr>
          <p:nvPr>
            <p:ph type="body" idx="4"/>
          </p:nvPr>
        </p:nvSpPr>
        <p:spPr>
          <a:xfrm>
            <a:off x="1022850" y="2307163"/>
            <a:ext cx="76443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5"/>
          </p:nvPr>
        </p:nvSpPr>
        <p:spPr>
          <a:xfrm>
            <a:off x="1022850" y="2921225"/>
            <a:ext cx="76443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6"/>
          </p:nvPr>
        </p:nvSpPr>
        <p:spPr>
          <a:xfrm>
            <a:off x="1022850" y="3535325"/>
            <a:ext cx="76443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7"/>
          </p:nvPr>
        </p:nvSpPr>
        <p:spPr>
          <a:xfrm>
            <a:off x="1022850" y="4149450"/>
            <a:ext cx="76443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swer Text Only" type="titleOnly">
  <p:cSld name="TITLE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name="adj" fmla="val 2075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cxnSp>
        <p:nvCxnSpPr>
          <p:cNvPr id="137" name="Google Shape;137;p22"/>
          <p:cNvCxnSpPr/>
          <p:nvPr/>
        </p:nvCxnSpPr>
        <p:spPr>
          <a:xfrm>
            <a:off x="476850" y="2306550"/>
            <a:ext cx="8190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22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1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2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3"/>
          </p:nvPr>
        </p:nvSpPr>
        <p:spPr>
          <a:xfrm>
            <a:off x="478875" y="2398656"/>
            <a:ext cx="81903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4"/>
          </p:nvPr>
        </p:nvSpPr>
        <p:spPr>
          <a:xfrm>
            <a:off x="478863" y="1785900"/>
            <a:ext cx="21672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 Text + 1 Image">
  <p:cSld name="TITLE_AND_TWO_COLUMNS_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name="adj" fmla="val 2075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7" name="Google Shape;147;p23"/>
          <p:cNvSpPr>
            <a:spLocks noGrp="1"/>
          </p:cNvSpPr>
          <p:nvPr>
            <p:ph type="pic" idx="2"/>
          </p:nvPr>
        </p:nvSpPr>
        <p:spPr>
          <a:xfrm rot="10800000">
            <a:off x="474125" y="1837225"/>
            <a:ext cx="2661000" cy="28347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3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1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3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53" name="Google Shape;153;p23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3"/>
          <p:cNvCxnSpPr/>
          <p:nvPr/>
        </p:nvCxnSpPr>
        <p:spPr>
          <a:xfrm>
            <a:off x="3239550" y="2306550"/>
            <a:ext cx="5427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3"/>
          <p:cNvCxnSpPr/>
          <p:nvPr/>
        </p:nvCxnSpPr>
        <p:spPr>
          <a:xfrm>
            <a:off x="3239550" y="2919833"/>
            <a:ext cx="5427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23"/>
          <p:cNvCxnSpPr/>
          <p:nvPr/>
        </p:nvCxnSpPr>
        <p:spPr>
          <a:xfrm>
            <a:off x="3239550" y="3533117"/>
            <a:ext cx="5427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3"/>
          <p:cNvCxnSpPr/>
          <p:nvPr/>
        </p:nvCxnSpPr>
        <p:spPr>
          <a:xfrm>
            <a:off x="3239550" y="4146400"/>
            <a:ext cx="5427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23"/>
          <p:cNvSpPr txBox="1">
            <a:spLocks noGrp="1"/>
          </p:cNvSpPr>
          <p:nvPr>
            <p:ph type="body" idx="4"/>
          </p:nvPr>
        </p:nvSpPr>
        <p:spPr>
          <a:xfrm>
            <a:off x="3600750" y="1693125"/>
            <a:ext cx="50664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body" idx="5"/>
          </p:nvPr>
        </p:nvSpPr>
        <p:spPr>
          <a:xfrm>
            <a:off x="3600750" y="2307163"/>
            <a:ext cx="50664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6"/>
          </p:nvPr>
        </p:nvSpPr>
        <p:spPr>
          <a:xfrm>
            <a:off x="3600750" y="2921225"/>
            <a:ext cx="50664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7"/>
          </p:nvPr>
        </p:nvSpPr>
        <p:spPr>
          <a:xfrm>
            <a:off x="3600750" y="3535325"/>
            <a:ext cx="50664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8"/>
          </p:nvPr>
        </p:nvSpPr>
        <p:spPr>
          <a:xfrm>
            <a:off x="3600750" y="4149450"/>
            <a:ext cx="50664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swer Text + 1 Image">
  <p:cSld name="TITLE_ONLY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name="adj" fmla="val 2075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p24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1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2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>
            <a:endParaRPr/>
          </a:p>
        </p:txBody>
      </p:sp>
      <p:cxnSp>
        <p:nvCxnSpPr>
          <p:cNvPr id="170" name="Google Shape;170;p24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4"/>
          <p:cNvCxnSpPr/>
          <p:nvPr/>
        </p:nvCxnSpPr>
        <p:spPr>
          <a:xfrm>
            <a:off x="4695450" y="2306550"/>
            <a:ext cx="39717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4"/>
          <p:cNvSpPr>
            <a:spLocks noGrp="1"/>
          </p:cNvSpPr>
          <p:nvPr>
            <p:ph type="pic" idx="3"/>
          </p:nvPr>
        </p:nvSpPr>
        <p:spPr>
          <a:xfrm rot="10800000">
            <a:off x="474125" y="1837225"/>
            <a:ext cx="2661000" cy="2834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73" name="Google Shape;173;p24"/>
          <p:cNvCxnSpPr/>
          <p:nvPr/>
        </p:nvCxnSpPr>
        <p:spPr>
          <a:xfrm>
            <a:off x="3239550" y="2306550"/>
            <a:ext cx="5427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4"/>
          <p:cNvSpPr txBox="1">
            <a:spLocks noGrp="1"/>
          </p:cNvSpPr>
          <p:nvPr>
            <p:ph type="body" idx="4"/>
          </p:nvPr>
        </p:nvSpPr>
        <p:spPr>
          <a:xfrm>
            <a:off x="3242173" y="2398650"/>
            <a:ext cx="54276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5"/>
          </p:nvPr>
        </p:nvSpPr>
        <p:spPr>
          <a:xfrm>
            <a:off x="3242158" y="1785900"/>
            <a:ext cx="21672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 Text + 2 Images">
  <p:cSld name="TITLE_AND_TWO_COLUMNS_1_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name="adj" fmla="val 2075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78" name="Google Shape;178;p25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5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1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2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83" name="Google Shape;183;p25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5"/>
          <p:cNvSpPr>
            <a:spLocks noGrp="1"/>
          </p:cNvSpPr>
          <p:nvPr>
            <p:ph type="pic" idx="3"/>
          </p:nvPr>
        </p:nvSpPr>
        <p:spPr>
          <a:xfrm>
            <a:off x="474225" y="1837225"/>
            <a:ext cx="26610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5"/>
          <p:cNvSpPr>
            <a:spLocks noGrp="1"/>
          </p:cNvSpPr>
          <p:nvPr>
            <p:ph type="pic" idx="4"/>
          </p:nvPr>
        </p:nvSpPr>
        <p:spPr>
          <a:xfrm>
            <a:off x="474225" y="3300325"/>
            <a:ext cx="2661000" cy="1371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86" name="Google Shape;186;p25"/>
          <p:cNvCxnSpPr/>
          <p:nvPr/>
        </p:nvCxnSpPr>
        <p:spPr>
          <a:xfrm>
            <a:off x="3239550" y="2306550"/>
            <a:ext cx="5427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5"/>
          <p:cNvCxnSpPr/>
          <p:nvPr/>
        </p:nvCxnSpPr>
        <p:spPr>
          <a:xfrm>
            <a:off x="3239550" y="2919833"/>
            <a:ext cx="5427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5"/>
          <p:cNvCxnSpPr/>
          <p:nvPr/>
        </p:nvCxnSpPr>
        <p:spPr>
          <a:xfrm>
            <a:off x="3239550" y="3533117"/>
            <a:ext cx="5427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3239550" y="4146400"/>
            <a:ext cx="5427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5"/>
          <p:cNvSpPr txBox="1">
            <a:spLocks noGrp="1"/>
          </p:cNvSpPr>
          <p:nvPr>
            <p:ph type="body" idx="5"/>
          </p:nvPr>
        </p:nvSpPr>
        <p:spPr>
          <a:xfrm>
            <a:off x="3600750" y="1693125"/>
            <a:ext cx="50664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6"/>
          </p:nvPr>
        </p:nvSpPr>
        <p:spPr>
          <a:xfrm>
            <a:off x="3600750" y="2307163"/>
            <a:ext cx="50664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body" idx="7"/>
          </p:nvPr>
        </p:nvSpPr>
        <p:spPr>
          <a:xfrm>
            <a:off x="3600750" y="2921225"/>
            <a:ext cx="50664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8"/>
          </p:nvPr>
        </p:nvSpPr>
        <p:spPr>
          <a:xfrm>
            <a:off x="3600750" y="3535325"/>
            <a:ext cx="50664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body" idx="9"/>
          </p:nvPr>
        </p:nvSpPr>
        <p:spPr>
          <a:xfrm>
            <a:off x="3600750" y="4149450"/>
            <a:ext cx="50664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swer Text + 2 Images">
  <p:cSld name="TITLE_ONLY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name="adj" fmla="val 2075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p26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p26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subTitle" idx="1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2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>
            <a:endParaRPr/>
          </a:p>
        </p:txBody>
      </p:sp>
      <p:cxnSp>
        <p:nvCxnSpPr>
          <p:cNvPr id="202" name="Google Shape;202;p26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6"/>
          <p:cNvSpPr>
            <a:spLocks noGrp="1"/>
          </p:cNvSpPr>
          <p:nvPr>
            <p:ph type="pic" idx="3"/>
          </p:nvPr>
        </p:nvSpPr>
        <p:spPr>
          <a:xfrm>
            <a:off x="474225" y="1837225"/>
            <a:ext cx="26610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26"/>
          <p:cNvSpPr>
            <a:spLocks noGrp="1"/>
          </p:cNvSpPr>
          <p:nvPr>
            <p:ph type="pic" idx="4"/>
          </p:nvPr>
        </p:nvSpPr>
        <p:spPr>
          <a:xfrm>
            <a:off x="474225" y="3300325"/>
            <a:ext cx="2661000" cy="1371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05" name="Google Shape;205;p26"/>
          <p:cNvCxnSpPr/>
          <p:nvPr/>
        </p:nvCxnSpPr>
        <p:spPr>
          <a:xfrm>
            <a:off x="4695450" y="2306550"/>
            <a:ext cx="39717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6"/>
          <p:cNvCxnSpPr/>
          <p:nvPr/>
        </p:nvCxnSpPr>
        <p:spPr>
          <a:xfrm>
            <a:off x="3239550" y="2306550"/>
            <a:ext cx="5427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26"/>
          <p:cNvSpPr txBox="1">
            <a:spLocks noGrp="1"/>
          </p:cNvSpPr>
          <p:nvPr>
            <p:ph type="body" idx="5"/>
          </p:nvPr>
        </p:nvSpPr>
        <p:spPr>
          <a:xfrm>
            <a:off x="3242173" y="2398650"/>
            <a:ext cx="54276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6"/>
          </p:nvPr>
        </p:nvSpPr>
        <p:spPr>
          <a:xfrm>
            <a:off x="3242158" y="1785900"/>
            <a:ext cx="21672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body text">
  <p:cSld name="ONE_COLUMN_TEXT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/>
          <p:nvPr/>
        </p:nvSpPr>
        <p:spPr>
          <a:xfrm>
            <a:off x="365550" y="363450"/>
            <a:ext cx="8412900" cy="4416600"/>
          </a:xfrm>
          <a:prstGeom prst="snip2DiagRect">
            <a:avLst>
              <a:gd name="adj1" fmla="val 0"/>
              <a:gd name="adj2" fmla="val 2083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1" name="Google Shape;211;p27"/>
          <p:cNvSpPr txBox="1">
            <a:spLocks noGrp="1"/>
          </p:cNvSpPr>
          <p:nvPr>
            <p:ph type="subTitle" idx="1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212" name="Google Shape;212;p27"/>
          <p:cNvSpPr txBox="1">
            <a:spLocks noGrp="1"/>
          </p:cNvSpPr>
          <p:nvPr>
            <p:ph type="subTitle" idx="2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213" name="Google Shape;213;p27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4" name="Google Shape;214;p27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body" idx="3"/>
          </p:nvPr>
        </p:nvSpPr>
        <p:spPr>
          <a:xfrm>
            <a:off x="365625" y="794977"/>
            <a:ext cx="84126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546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●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L="914400" lvl="1" indent="-546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○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L="1371600" lvl="2" indent="-546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■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L="1828800" lvl="3" indent="-546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●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L="2286000" lvl="4" indent="-546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○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L="2743200" lvl="5" indent="-546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■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L="3200400" lvl="6" indent="-546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●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L="3657600" lvl="7" indent="-546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○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L="4114800" lvl="8" indent="-546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■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ore overview">
  <p:cSld name="ONE_COLUMN_TEXT_1"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name="adj" fmla="val 2075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cxnSp>
        <p:nvCxnSpPr>
          <p:cNvPr id="218" name="Google Shape;218;p28"/>
          <p:cNvCxnSpPr/>
          <p:nvPr/>
        </p:nvCxnSpPr>
        <p:spPr>
          <a:xfrm>
            <a:off x="478850" y="2307175"/>
            <a:ext cx="8190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8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8"/>
          <p:cNvCxnSpPr/>
          <p:nvPr/>
        </p:nvCxnSpPr>
        <p:spPr>
          <a:xfrm>
            <a:off x="479100" y="2921234"/>
            <a:ext cx="8190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8"/>
          <p:cNvCxnSpPr/>
          <p:nvPr/>
        </p:nvCxnSpPr>
        <p:spPr>
          <a:xfrm>
            <a:off x="479100" y="3535292"/>
            <a:ext cx="8190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8"/>
          <p:cNvCxnSpPr/>
          <p:nvPr/>
        </p:nvCxnSpPr>
        <p:spPr>
          <a:xfrm>
            <a:off x="479100" y="4149350"/>
            <a:ext cx="8190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subTitle" idx="2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225" name="Google Shape;225;p28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6" name="Google Shape;226;p28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228" name="Google Shape;228;p28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8"/>
          <p:cNvSpPr txBox="1">
            <a:spLocks noGrp="1"/>
          </p:cNvSpPr>
          <p:nvPr>
            <p:ph type="body" idx="3"/>
          </p:nvPr>
        </p:nvSpPr>
        <p:spPr>
          <a:xfrm>
            <a:off x="4630525" y="1693125"/>
            <a:ext cx="41106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body" idx="4"/>
          </p:nvPr>
        </p:nvSpPr>
        <p:spPr>
          <a:xfrm>
            <a:off x="4630525" y="2307163"/>
            <a:ext cx="41106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body" idx="5"/>
          </p:nvPr>
        </p:nvSpPr>
        <p:spPr>
          <a:xfrm>
            <a:off x="4630525" y="2921225"/>
            <a:ext cx="41106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28"/>
          <p:cNvSpPr txBox="1">
            <a:spLocks noGrp="1"/>
          </p:cNvSpPr>
          <p:nvPr>
            <p:ph type="body" idx="6"/>
          </p:nvPr>
        </p:nvSpPr>
        <p:spPr>
          <a:xfrm>
            <a:off x="4630525" y="3535325"/>
            <a:ext cx="41106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28"/>
          <p:cNvSpPr txBox="1">
            <a:spLocks noGrp="1"/>
          </p:cNvSpPr>
          <p:nvPr>
            <p:ph type="body" idx="7"/>
          </p:nvPr>
        </p:nvSpPr>
        <p:spPr>
          <a:xfrm>
            <a:off x="4630525" y="4149450"/>
            <a:ext cx="41106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28"/>
          <p:cNvSpPr txBox="1">
            <a:spLocks noGrp="1"/>
          </p:cNvSpPr>
          <p:nvPr>
            <p:ph type="body" idx="8"/>
          </p:nvPr>
        </p:nvSpPr>
        <p:spPr>
          <a:xfrm>
            <a:off x="396350" y="2307163"/>
            <a:ext cx="42342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28"/>
          <p:cNvSpPr txBox="1">
            <a:spLocks noGrp="1"/>
          </p:cNvSpPr>
          <p:nvPr>
            <p:ph type="body" idx="9"/>
          </p:nvPr>
        </p:nvSpPr>
        <p:spPr>
          <a:xfrm>
            <a:off x="396350" y="2921225"/>
            <a:ext cx="42342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body" idx="13"/>
          </p:nvPr>
        </p:nvSpPr>
        <p:spPr>
          <a:xfrm>
            <a:off x="396350" y="3535325"/>
            <a:ext cx="42342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body" idx="14"/>
          </p:nvPr>
        </p:nvSpPr>
        <p:spPr>
          <a:xfrm>
            <a:off x="396350" y="4149450"/>
            <a:ext cx="42342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28"/>
          <p:cNvSpPr txBox="1">
            <a:spLocks noGrp="1"/>
          </p:cNvSpPr>
          <p:nvPr>
            <p:ph type="body" idx="15"/>
          </p:nvPr>
        </p:nvSpPr>
        <p:spPr>
          <a:xfrm>
            <a:off x="396350" y="1693125"/>
            <a:ext cx="42342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4">
    <p:bg>
      <p:bgPr>
        <a:solidFill>
          <a:schemeClr val="dk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30"/>
          <p:cNvGrpSpPr/>
          <p:nvPr/>
        </p:nvGrpSpPr>
        <p:grpSpPr>
          <a:xfrm>
            <a:off x="0" y="0"/>
            <a:ext cx="9144000" cy="5130000"/>
            <a:chOff x="0" y="0"/>
            <a:chExt cx="9144000" cy="5130000"/>
          </a:xfrm>
        </p:grpSpPr>
        <p:sp>
          <p:nvSpPr>
            <p:cNvPr id="243" name="Google Shape;243;p30"/>
            <p:cNvSpPr/>
            <p:nvPr/>
          </p:nvSpPr>
          <p:spPr>
            <a:xfrm flipH="1">
              <a:off x="175600" y="250800"/>
              <a:ext cx="8603100" cy="4529400"/>
            </a:xfrm>
            <a:prstGeom prst="snip2DiagRect">
              <a:avLst>
                <a:gd name="adj1" fmla="val 0"/>
                <a:gd name="adj2" fmla="val 20836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244" name="Google Shape;244;p30"/>
            <p:cNvGrpSpPr/>
            <p:nvPr/>
          </p:nvGrpSpPr>
          <p:grpSpPr>
            <a:xfrm>
              <a:off x="0" y="0"/>
              <a:ext cx="9144000" cy="5130000"/>
              <a:chOff x="0" y="0"/>
              <a:chExt cx="9144000" cy="5130000"/>
            </a:xfrm>
          </p:grpSpPr>
          <p:sp>
            <p:nvSpPr>
              <p:cNvPr id="245" name="Google Shape;245;p30"/>
              <p:cNvSpPr/>
              <p:nvPr/>
            </p:nvSpPr>
            <p:spPr>
              <a:xfrm>
                <a:off x="0" y="0"/>
                <a:ext cx="1425000" cy="1244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46" name="Google Shape;246;p30"/>
              <p:cNvSpPr/>
              <p:nvPr/>
            </p:nvSpPr>
            <p:spPr>
              <a:xfrm>
                <a:off x="0" y="0"/>
                <a:ext cx="9144000" cy="363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47" name="Google Shape;247;p30"/>
              <p:cNvSpPr/>
              <p:nvPr/>
            </p:nvSpPr>
            <p:spPr>
              <a:xfrm rot="5400000">
                <a:off x="-2383200" y="2383200"/>
                <a:ext cx="5130000" cy="363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248" name="Google Shape;248;p30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title"/>
          </p:nvPr>
        </p:nvSpPr>
        <p:spPr>
          <a:xfrm>
            <a:off x="232050" y="2112300"/>
            <a:ext cx="8321100" cy="26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_5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2" name="Google Shape;252;p31"/>
          <p:cNvSpPr/>
          <p:nvPr/>
        </p:nvSpPr>
        <p:spPr>
          <a:xfrm>
            <a:off x="365550" y="363450"/>
            <a:ext cx="8412900" cy="4416600"/>
          </a:xfrm>
          <a:prstGeom prst="snip2DiagRect">
            <a:avLst>
              <a:gd name="adj1" fmla="val 0"/>
              <a:gd name="adj2" fmla="val 208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3" name="Google Shape;253;p31"/>
          <p:cNvSpPr txBox="1">
            <a:spLocks noGrp="1"/>
          </p:cNvSpPr>
          <p:nvPr>
            <p:ph type="title"/>
          </p:nvPr>
        </p:nvSpPr>
        <p:spPr>
          <a:xfrm>
            <a:off x="1127850" y="1691230"/>
            <a:ext cx="6885300" cy="8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body" idx="1"/>
          </p:nvPr>
        </p:nvSpPr>
        <p:spPr>
          <a:xfrm>
            <a:off x="1127850" y="2491658"/>
            <a:ext cx="68853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6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8" name="Google Shape;258;p32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32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name="adj" fmla="val 2075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body" idx="1"/>
          </p:nvPr>
        </p:nvSpPr>
        <p:spPr>
          <a:xfrm>
            <a:off x="478875" y="2398650"/>
            <a:ext cx="4036500" cy="22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body" idx="2"/>
          </p:nvPr>
        </p:nvSpPr>
        <p:spPr>
          <a:xfrm>
            <a:off x="4628700" y="2398650"/>
            <a:ext cx="4036500" cy="22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263" name="Google Shape;263;p32"/>
          <p:cNvCxnSpPr/>
          <p:nvPr/>
        </p:nvCxnSpPr>
        <p:spPr>
          <a:xfrm>
            <a:off x="476850" y="2306550"/>
            <a:ext cx="8190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33"/>
          <p:cNvSpPr/>
          <p:nvPr/>
        </p:nvSpPr>
        <p:spPr>
          <a:xfrm>
            <a:off x="365550" y="363450"/>
            <a:ext cx="8412900" cy="4416600"/>
          </a:xfrm>
          <a:prstGeom prst="snip2DiagRect">
            <a:avLst>
              <a:gd name="adj1" fmla="val 0"/>
              <a:gd name="adj2" fmla="val 2083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7" name="Google Shape;267;p33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1127850" y="2164800"/>
            <a:ext cx="68853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one column text">
  <p:cSld name="CUSTOM_8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1" name="Google Shape;271;p34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34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name="adj" fmla="val 2075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3" name="Google Shape;273;p34"/>
          <p:cNvSpPr txBox="1">
            <a:spLocks noGrp="1"/>
          </p:cNvSpPr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4"/>
          <p:cNvSpPr txBox="1">
            <a:spLocks noGrp="1"/>
          </p:cNvSpPr>
          <p:nvPr>
            <p:ph type="body" idx="1"/>
          </p:nvPr>
        </p:nvSpPr>
        <p:spPr>
          <a:xfrm>
            <a:off x="478875" y="2398650"/>
            <a:ext cx="8190300" cy="22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275" name="Google Shape;275;p34"/>
          <p:cNvCxnSpPr/>
          <p:nvPr/>
        </p:nvCxnSpPr>
        <p:spPr>
          <a:xfrm>
            <a:off x="476850" y="2306550"/>
            <a:ext cx="8190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34"/>
          <p:cNvSpPr txBox="1">
            <a:spLocks noGrp="1"/>
          </p:cNvSpPr>
          <p:nvPr>
            <p:ph type="subTitle" idx="2"/>
          </p:nvPr>
        </p:nvSpPr>
        <p:spPr>
          <a:xfrm>
            <a:off x="478863" y="1785900"/>
            <a:ext cx="21672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9"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35"/>
          <p:cNvGrpSpPr/>
          <p:nvPr/>
        </p:nvGrpSpPr>
        <p:grpSpPr>
          <a:xfrm>
            <a:off x="0" y="0"/>
            <a:ext cx="9144000" cy="5130000"/>
            <a:chOff x="0" y="0"/>
            <a:chExt cx="9144000" cy="5130000"/>
          </a:xfrm>
        </p:grpSpPr>
        <p:sp>
          <p:nvSpPr>
            <p:cNvPr id="279" name="Google Shape;279;p35"/>
            <p:cNvSpPr/>
            <p:nvPr/>
          </p:nvSpPr>
          <p:spPr>
            <a:xfrm flipH="1">
              <a:off x="175600" y="250800"/>
              <a:ext cx="8603100" cy="4529400"/>
            </a:xfrm>
            <a:prstGeom prst="snip2DiagRect">
              <a:avLst>
                <a:gd name="adj1" fmla="val 0"/>
                <a:gd name="adj2" fmla="val 20836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grpSp>
          <p:nvGrpSpPr>
            <p:cNvPr id="280" name="Google Shape;280;p35"/>
            <p:cNvGrpSpPr/>
            <p:nvPr/>
          </p:nvGrpSpPr>
          <p:grpSpPr>
            <a:xfrm>
              <a:off x="0" y="0"/>
              <a:ext cx="9144000" cy="5130000"/>
              <a:chOff x="0" y="0"/>
              <a:chExt cx="9144000" cy="5130000"/>
            </a:xfrm>
          </p:grpSpPr>
          <p:sp>
            <p:nvSpPr>
              <p:cNvPr id="281" name="Google Shape;281;p35"/>
              <p:cNvSpPr/>
              <p:nvPr/>
            </p:nvSpPr>
            <p:spPr>
              <a:xfrm>
                <a:off x="0" y="0"/>
                <a:ext cx="1425000" cy="1244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2" name="Google Shape;282;p35"/>
              <p:cNvSpPr/>
              <p:nvPr/>
            </p:nvSpPr>
            <p:spPr>
              <a:xfrm>
                <a:off x="0" y="0"/>
                <a:ext cx="9144000" cy="3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3" name="Google Shape;283;p35"/>
              <p:cNvSpPr/>
              <p:nvPr/>
            </p:nvSpPr>
            <p:spPr>
              <a:xfrm rot="5400000">
                <a:off x="-2383200" y="2383200"/>
                <a:ext cx="5130000" cy="3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284" name="Google Shape;284;p35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title"/>
          </p:nvPr>
        </p:nvSpPr>
        <p:spPr>
          <a:xfrm>
            <a:off x="232050" y="2112300"/>
            <a:ext cx="8321100" cy="26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title and description">
  <p:cSld name="CUSTOM_10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36"/>
          <p:cNvSpPr/>
          <p:nvPr/>
        </p:nvSpPr>
        <p:spPr>
          <a:xfrm>
            <a:off x="365550" y="363450"/>
            <a:ext cx="8412900" cy="4416600"/>
          </a:xfrm>
          <a:prstGeom prst="snip2DiagRect">
            <a:avLst>
              <a:gd name="adj1" fmla="val 0"/>
              <a:gd name="adj2" fmla="val 2083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36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title"/>
          </p:nvPr>
        </p:nvSpPr>
        <p:spPr>
          <a:xfrm>
            <a:off x="1127850" y="2164800"/>
            <a:ext cx="6885300" cy="8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subTitle" idx="1"/>
          </p:nvPr>
        </p:nvSpPr>
        <p:spPr>
          <a:xfrm>
            <a:off x="1127846" y="3242075"/>
            <a:ext cx="68853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8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p37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7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name="adj" fmla="val 2075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96" name="Google Shape;296;p37"/>
          <p:cNvSpPr txBox="1">
            <a:spLocks noGrp="1"/>
          </p:cNvSpPr>
          <p:nvPr>
            <p:ph type="body" idx="1"/>
          </p:nvPr>
        </p:nvSpPr>
        <p:spPr>
          <a:xfrm>
            <a:off x="478875" y="476700"/>
            <a:ext cx="8190300" cy="4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12"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38"/>
          <p:cNvSpPr/>
          <p:nvPr/>
        </p:nvSpPr>
        <p:spPr>
          <a:xfrm>
            <a:off x="365550" y="363450"/>
            <a:ext cx="8412900" cy="4416600"/>
          </a:xfrm>
          <a:prstGeom prst="snip2DiagRect">
            <a:avLst>
              <a:gd name="adj1" fmla="val 0"/>
              <a:gd name="adj2" fmla="val 2083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00" name="Google Shape;300;p38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365625" y="1430850"/>
            <a:ext cx="40365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type="body" idx="1"/>
          </p:nvPr>
        </p:nvSpPr>
        <p:spPr>
          <a:xfrm>
            <a:off x="4628700" y="1430850"/>
            <a:ext cx="4036500" cy="22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  <a:defRPr sz="2000">
                <a:solidFill>
                  <a:schemeClr val="dk1"/>
                </a:solidFill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○"/>
              <a:defRPr sz="2000">
                <a:solidFill>
                  <a:schemeClr val="dk1"/>
                </a:solidFill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■"/>
              <a:defRPr sz="2000">
                <a:solidFill>
                  <a:schemeClr val="dk1"/>
                </a:solidFill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  <a:defRPr sz="2000">
                <a:solidFill>
                  <a:schemeClr val="dk1"/>
                </a:solidFill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○"/>
              <a:defRPr sz="2000">
                <a:solidFill>
                  <a:schemeClr val="dk1"/>
                </a:solidFill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■"/>
              <a:defRPr sz="2000">
                <a:solidFill>
                  <a:schemeClr val="dk1"/>
                </a:solidFill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  <a:defRPr sz="2000">
                <a:solidFill>
                  <a:schemeClr val="dk1"/>
                </a:solidFill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○"/>
              <a:defRPr sz="2000">
                <a:solidFill>
                  <a:schemeClr val="dk1"/>
                </a:solidFill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8_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05" name="Google Shape;305;p39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39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name="adj" fmla="val 2075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>
            <a:endParaRPr/>
          </a:p>
        </p:txBody>
      </p:sp>
      <p:cxnSp>
        <p:nvCxnSpPr>
          <p:cNvPr id="308" name="Google Shape;308;p39"/>
          <p:cNvCxnSpPr/>
          <p:nvPr/>
        </p:nvCxnSpPr>
        <p:spPr>
          <a:xfrm>
            <a:off x="476850" y="2306550"/>
            <a:ext cx="8190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Google Shape;309;p39"/>
          <p:cNvSpPr txBox="1">
            <a:spLocks noGrp="1"/>
          </p:cNvSpPr>
          <p:nvPr>
            <p:ph type="subTitle" idx="1"/>
          </p:nvPr>
        </p:nvSpPr>
        <p:spPr>
          <a:xfrm>
            <a:off x="478875" y="4147550"/>
            <a:ext cx="26229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310" name="Google Shape;310;p39"/>
          <p:cNvSpPr txBox="1">
            <a:spLocks noGrp="1"/>
          </p:cNvSpPr>
          <p:nvPr>
            <p:ph type="subTitle" idx="2"/>
          </p:nvPr>
        </p:nvSpPr>
        <p:spPr>
          <a:xfrm>
            <a:off x="3260538" y="4147550"/>
            <a:ext cx="26229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311" name="Google Shape;311;p39"/>
          <p:cNvSpPr txBox="1">
            <a:spLocks noGrp="1"/>
          </p:cNvSpPr>
          <p:nvPr>
            <p:ph type="subTitle" idx="3"/>
          </p:nvPr>
        </p:nvSpPr>
        <p:spPr>
          <a:xfrm>
            <a:off x="6042225" y="4147550"/>
            <a:ext cx="26229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312" name="Google Shape;312;p39"/>
          <p:cNvSpPr txBox="1">
            <a:spLocks noGrp="1"/>
          </p:cNvSpPr>
          <p:nvPr>
            <p:ph type="subTitle" idx="4"/>
          </p:nvPr>
        </p:nvSpPr>
        <p:spPr>
          <a:xfrm>
            <a:off x="478875" y="3476550"/>
            <a:ext cx="26229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313" name="Google Shape;313;p39"/>
          <p:cNvSpPr txBox="1">
            <a:spLocks noGrp="1"/>
          </p:cNvSpPr>
          <p:nvPr>
            <p:ph type="subTitle" idx="5"/>
          </p:nvPr>
        </p:nvSpPr>
        <p:spPr>
          <a:xfrm>
            <a:off x="3260538" y="3476550"/>
            <a:ext cx="26229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314" name="Google Shape;314;p39"/>
          <p:cNvSpPr txBox="1">
            <a:spLocks noGrp="1"/>
          </p:cNvSpPr>
          <p:nvPr>
            <p:ph type="subTitle" idx="6"/>
          </p:nvPr>
        </p:nvSpPr>
        <p:spPr>
          <a:xfrm>
            <a:off x="6042225" y="3476550"/>
            <a:ext cx="26229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_AND_TWO_COLUMNS_1_2">
    <p:bg>
      <p:bgPr>
        <a:solidFill>
          <a:schemeClr val="lt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name="adj" fmla="val 2075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7" name="Google Shape;317;p40"/>
          <p:cNvSpPr>
            <a:spLocks noGrp="1"/>
          </p:cNvSpPr>
          <p:nvPr>
            <p:ph type="pic" idx="2"/>
          </p:nvPr>
        </p:nvSpPr>
        <p:spPr>
          <a:xfrm rot="10800000">
            <a:off x="474125" y="1837225"/>
            <a:ext cx="2661000" cy="2834700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40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19" name="Google Shape;319;p40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321" name="Google Shape;321;p40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40"/>
          <p:cNvSpPr txBox="1">
            <a:spLocks noGrp="1"/>
          </p:cNvSpPr>
          <p:nvPr>
            <p:ph type="body" idx="1"/>
          </p:nvPr>
        </p:nvSpPr>
        <p:spPr>
          <a:xfrm>
            <a:off x="3600750" y="1693125"/>
            <a:ext cx="50664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6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5" name="Google Shape;325;p41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1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name="adj" fmla="val 2075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41"/>
          <p:cNvSpPr txBox="1">
            <a:spLocks noGrp="1"/>
          </p:cNvSpPr>
          <p:nvPr>
            <p:ph type="body" idx="1"/>
          </p:nvPr>
        </p:nvSpPr>
        <p:spPr>
          <a:xfrm>
            <a:off x="478875" y="2398650"/>
            <a:ext cx="4036500" cy="22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body" idx="2"/>
          </p:nvPr>
        </p:nvSpPr>
        <p:spPr>
          <a:xfrm>
            <a:off x="4628700" y="2398650"/>
            <a:ext cx="4036500" cy="22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>
            <a:endParaRPr/>
          </a:p>
        </p:txBody>
      </p:sp>
      <p:sp>
        <p:nvSpPr>
          <p:cNvPr id="330" name="Google Shape;330;p41"/>
          <p:cNvSpPr txBox="1">
            <a:spLocks noGrp="1"/>
          </p:cNvSpPr>
          <p:nvPr>
            <p:ph type="subTitle" idx="3"/>
          </p:nvPr>
        </p:nvSpPr>
        <p:spPr>
          <a:xfrm>
            <a:off x="478885" y="1785900"/>
            <a:ext cx="40365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331" name="Google Shape;331;p41"/>
          <p:cNvSpPr txBox="1">
            <a:spLocks noGrp="1"/>
          </p:cNvSpPr>
          <p:nvPr>
            <p:ph type="subTitle" idx="4"/>
          </p:nvPr>
        </p:nvSpPr>
        <p:spPr>
          <a:xfrm>
            <a:off x="4628700" y="1785900"/>
            <a:ext cx="40365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cxnSp>
        <p:nvCxnSpPr>
          <p:cNvPr id="332" name="Google Shape;332;p41"/>
          <p:cNvCxnSpPr/>
          <p:nvPr/>
        </p:nvCxnSpPr>
        <p:spPr>
          <a:xfrm>
            <a:off x="476850" y="2306550"/>
            <a:ext cx="4052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41"/>
          <p:cNvCxnSpPr/>
          <p:nvPr/>
        </p:nvCxnSpPr>
        <p:spPr>
          <a:xfrm>
            <a:off x="4613100" y="2306550"/>
            <a:ext cx="4052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6_1_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subTitle" idx="1"/>
          </p:nvPr>
        </p:nvSpPr>
        <p:spPr>
          <a:xfrm>
            <a:off x="478875" y="1785900"/>
            <a:ext cx="26229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336" name="Google Shape;336;p42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7" name="Google Shape;337;p42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42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name="adj" fmla="val 2075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39" name="Google Shape;339;p42"/>
          <p:cNvSpPr txBox="1">
            <a:spLocks noGrp="1"/>
          </p:cNvSpPr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42"/>
          <p:cNvSpPr txBox="1">
            <a:spLocks noGrp="1"/>
          </p:cNvSpPr>
          <p:nvPr>
            <p:ph type="body" idx="2"/>
          </p:nvPr>
        </p:nvSpPr>
        <p:spPr>
          <a:xfrm>
            <a:off x="478875" y="2398650"/>
            <a:ext cx="2622900" cy="22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>
            <a:endParaRPr/>
          </a:p>
        </p:txBody>
      </p:sp>
      <p:sp>
        <p:nvSpPr>
          <p:cNvPr id="341" name="Google Shape;341;p42"/>
          <p:cNvSpPr txBox="1">
            <a:spLocks noGrp="1"/>
          </p:cNvSpPr>
          <p:nvPr>
            <p:ph type="body" idx="3"/>
          </p:nvPr>
        </p:nvSpPr>
        <p:spPr>
          <a:xfrm>
            <a:off x="6042300" y="2398650"/>
            <a:ext cx="2622900" cy="22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42" name="Google Shape;342;p42"/>
          <p:cNvCxnSpPr/>
          <p:nvPr/>
        </p:nvCxnSpPr>
        <p:spPr>
          <a:xfrm>
            <a:off x="476850" y="2306550"/>
            <a:ext cx="2623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p42"/>
          <p:cNvSpPr txBox="1">
            <a:spLocks noGrp="1"/>
          </p:cNvSpPr>
          <p:nvPr>
            <p:ph type="subTitle" idx="4"/>
          </p:nvPr>
        </p:nvSpPr>
        <p:spPr>
          <a:xfrm>
            <a:off x="3260538" y="1785900"/>
            <a:ext cx="26229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344" name="Google Shape;344;p42"/>
          <p:cNvSpPr txBox="1">
            <a:spLocks noGrp="1"/>
          </p:cNvSpPr>
          <p:nvPr>
            <p:ph type="subTitle" idx="5"/>
          </p:nvPr>
        </p:nvSpPr>
        <p:spPr>
          <a:xfrm>
            <a:off x="6042225" y="1785900"/>
            <a:ext cx="26229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345" name="Google Shape;345;p42"/>
          <p:cNvSpPr txBox="1">
            <a:spLocks noGrp="1"/>
          </p:cNvSpPr>
          <p:nvPr>
            <p:ph type="body" idx="6"/>
          </p:nvPr>
        </p:nvSpPr>
        <p:spPr>
          <a:xfrm>
            <a:off x="3260588" y="2398650"/>
            <a:ext cx="2622900" cy="22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46" name="Google Shape;346;p42"/>
          <p:cNvCxnSpPr/>
          <p:nvPr/>
        </p:nvCxnSpPr>
        <p:spPr>
          <a:xfrm>
            <a:off x="3260538" y="2306550"/>
            <a:ext cx="2623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p42"/>
          <p:cNvCxnSpPr/>
          <p:nvPr/>
        </p:nvCxnSpPr>
        <p:spPr>
          <a:xfrm>
            <a:off x="6042225" y="2306550"/>
            <a:ext cx="2623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6_1_2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0" name="Google Shape;350;p43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43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name="adj" fmla="val 2075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52" name="Google Shape;352;p43"/>
          <p:cNvSpPr txBox="1">
            <a:spLocks noGrp="1"/>
          </p:cNvSpPr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43"/>
          <p:cNvSpPr txBox="1">
            <a:spLocks noGrp="1"/>
          </p:cNvSpPr>
          <p:nvPr>
            <p:ph type="body" idx="1"/>
          </p:nvPr>
        </p:nvSpPr>
        <p:spPr>
          <a:xfrm>
            <a:off x="478875" y="2398650"/>
            <a:ext cx="403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>
            <a:endParaRPr/>
          </a:p>
        </p:txBody>
      </p:sp>
      <p:sp>
        <p:nvSpPr>
          <p:cNvPr id="354" name="Google Shape;354;p43"/>
          <p:cNvSpPr txBox="1">
            <a:spLocks noGrp="1"/>
          </p:cNvSpPr>
          <p:nvPr>
            <p:ph type="body" idx="2"/>
          </p:nvPr>
        </p:nvSpPr>
        <p:spPr>
          <a:xfrm>
            <a:off x="4628700" y="2398650"/>
            <a:ext cx="403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>
            <a:endParaRPr/>
          </a:p>
        </p:txBody>
      </p:sp>
      <p:sp>
        <p:nvSpPr>
          <p:cNvPr id="355" name="Google Shape;355;p43"/>
          <p:cNvSpPr txBox="1">
            <a:spLocks noGrp="1"/>
          </p:cNvSpPr>
          <p:nvPr>
            <p:ph type="subTitle" idx="3"/>
          </p:nvPr>
        </p:nvSpPr>
        <p:spPr>
          <a:xfrm>
            <a:off x="478885" y="1785900"/>
            <a:ext cx="40365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356" name="Google Shape;356;p43"/>
          <p:cNvSpPr txBox="1">
            <a:spLocks noGrp="1"/>
          </p:cNvSpPr>
          <p:nvPr>
            <p:ph type="subTitle" idx="4"/>
          </p:nvPr>
        </p:nvSpPr>
        <p:spPr>
          <a:xfrm>
            <a:off x="4628700" y="1785900"/>
            <a:ext cx="40365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357" name="Google Shape;357;p43"/>
          <p:cNvSpPr txBox="1">
            <a:spLocks noGrp="1"/>
          </p:cNvSpPr>
          <p:nvPr>
            <p:ph type="body" idx="5"/>
          </p:nvPr>
        </p:nvSpPr>
        <p:spPr>
          <a:xfrm>
            <a:off x="478875" y="3893750"/>
            <a:ext cx="403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>
            <a:endParaRPr/>
          </a:p>
        </p:txBody>
      </p:sp>
      <p:sp>
        <p:nvSpPr>
          <p:cNvPr id="358" name="Google Shape;358;p43"/>
          <p:cNvSpPr txBox="1">
            <a:spLocks noGrp="1"/>
          </p:cNvSpPr>
          <p:nvPr>
            <p:ph type="body" idx="6"/>
          </p:nvPr>
        </p:nvSpPr>
        <p:spPr>
          <a:xfrm>
            <a:off x="4628700" y="3893750"/>
            <a:ext cx="403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>
            <a:endParaRPr/>
          </a:p>
        </p:txBody>
      </p:sp>
      <p:sp>
        <p:nvSpPr>
          <p:cNvPr id="359" name="Google Shape;359;p43"/>
          <p:cNvSpPr txBox="1">
            <a:spLocks noGrp="1"/>
          </p:cNvSpPr>
          <p:nvPr>
            <p:ph type="subTitle" idx="7"/>
          </p:nvPr>
        </p:nvSpPr>
        <p:spPr>
          <a:xfrm>
            <a:off x="478885" y="3281000"/>
            <a:ext cx="40365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360" name="Google Shape;360;p43"/>
          <p:cNvSpPr txBox="1">
            <a:spLocks noGrp="1"/>
          </p:cNvSpPr>
          <p:nvPr>
            <p:ph type="subTitle" idx="8"/>
          </p:nvPr>
        </p:nvSpPr>
        <p:spPr>
          <a:xfrm>
            <a:off x="4628700" y="3281000"/>
            <a:ext cx="40365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cxnSp>
        <p:nvCxnSpPr>
          <p:cNvPr id="361" name="Google Shape;361;p43"/>
          <p:cNvCxnSpPr/>
          <p:nvPr/>
        </p:nvCxnSpPr>
        <p:spPr>
          <a:xfrm>
            <a:off x="476850" y="2306550"/>
            <a:ext cx="4052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3"/>
          <p:cNvCxnSpPr/>
          <p:nvPr/>
        </p:nvCxnSpPr>
        <p:spPr>
          <a:xfrm>
            <a:off x="4613100" y="2306550"/>
            <a:ext cx="4052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3"/>
          <p:cNvCxnSpPr/>
          <p:nvPr/>
        </p:nvCxnSpPr>
        <p:spPr>
          <a:xfrm>
            <a:off x="477825" y="3801650"/>
            <a:ext cx="4052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43"/>
          <p:cNvCxnSpPr/>
          <p:nvPr/>
        </p:nvCxnSpPr>
        <p:spPr>
          <a:xfrm>
            <a:off x="4614075" y="3801650"/>
            <a:ext cx="4052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AND_TWO_COLUMNS_1_2_1"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name="adj" fmla="val 2075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67" name="Google Shape;367;p44"/>
          <p:cNvSpPr>
            <a:spLocks noGrp="1"/>
          </p:cNvSpPr>
          <p:nvPr>
            <p:ph type="pic" idx="2"/>
          </p:nvPr>
        </p:nvSpPr>
        <p:spPr>
          <a:xfrm rot="10800000">
            <a:off x="474175" y="1837225"/>
            <a:ext cx="8190600" cy="28347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4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9" name="Google Shape;369;p44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44"/>
          <p:cNvSpPr txBox="1">
            <a:spLocks noGrp="1"/>
          </p:cNvSpPr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371" name="Google Shape;371;p44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13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74" name="Google Shape;374;p45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45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name="adj" fmla="val 2075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76" name="Google Shape;376;p45"/>
          <p:cNvSpPr txBox="1">
            <a:spLocks noGrp="1"/>
          </p:cNvSpPr>
          <p:nvPr>
            <p:ph type="title"/>
          </p:nvPr>
        </p:nvSpPr>
        <p:spPr>
          <a:xfrm>
            <a:off x="365625" y="384301"/>
            <a:ext cx="84126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Chakra Petch Medium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9pPr>
          </a:lstStyle>
          <a:p>
            <a:endParaRPr/>
          </a:p>
        </p:txBody>
      </p:sp>
      <p:sp>
        <p:nvSpPr>
          <p:cNvPr id="377" name="Google Shape;377;p45"/>
          <p:cNvSpPr>
            <a:spLocks noGrp="1"/>
          </p:cNvSpPr>
          <p:nvPr>
            <p:ph type="pic" idx="2"/>
          </p:nvPr>
        </p:nvSpPr>
        <p:spPr>
          <a:xfrm rot="10800000">
            <a:off x="4611300" y="1290400"/>
            <a:ext cx="4053900" cy="16113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45"/>
          <p:cNvSpPr txBox="1">
            <a:spLocks noGrp="1"/>
          </p:cNvSpPr>
          <p:nvPr>
            <p:ph type="body" idx="1"/>
          </p:nvPr>
        </p:nvSpPr>
        <p:spPr>
          <a:xfrm>
            <a:off x="478875" y="1903150"/>
            <a:ext cx="40365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>
            <a:endParaRPr/>
          </a:p>
        </p:txBody>
      </p:sp>
      <p:sp>
        <p:nvSpPr>
          <p:cNvPr id="379" name="Google Shape;379;p45"/>
          <p:cNvSpPr txBox="1">
            <a:spLocks noGrp="1"/>
          </p:cNvSpPr>
          <p:nvPr>
            <p:ph type="subTitle" idx="3"/>
          </p:nvPr>
        </p:nvSpPr>
        <p:spPr>
          <a:xfrm>
            <a:off x="478885" y="1290400"/>
            <a:ext cx="40365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380" name="Google Shape;380;p45"/>
          <p:cNvSpPr txBox="1">
            <a:spLocks noGrp="1"/>
          </p:cNvSpPr>
          <p:nvPr>
            <p:ph type="body" idx="4"/>
          </p:nvPr>
        </p:nvSpPr>
        <p:spPr>
          <a:xfrm>
            <a:off x="4628700" y="3668300"/>
            <a:ext cx="40365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>
            <a:endParaRPr/>
          </a:p>
        </p:txBody>
      </p:sp>
      <p:sp>
        <p:nvSpPr>
          <p:cNvPr id="381" name="Google Shape;381;p45"/>
          <p:cNvSpPr txBox="1">
            <a:spLocks noGrp="1"/>
          </p:cNvSpPr>
          <p:nvPr>
            <p:ph type="subTitle" idx="5"/>
          </p:nvPr>
        </p:nvSpPr>
        <p:spPr>
          <a:xfrm>
            <a:off x="4628700" y="3055550"/>
            <a:ext cx="40365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cxnSp>
        <p:nvCxnSpPr>
          <p:cNvPr id="382" name="Google Shape;382;p45"/>
          <p:cNvCxnSpPr/>
          <p:nvPr/>
        </p:nvCxnSpPr>
        <p:spPr>
          <a:xfrm>
            <a:off x="476850" y="1811050"/>
            <a:ext cx="4052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p45"/>
          <p:cNvCxnSpPr/>
          <p:nvPr/>
        </p:nvCxnSpPr>
        <p:spPr>
          <a:xfrm>
            <a:off x="4614075" y="3576200"/>
            <a:ext cx="4052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4" name="Google Shape;384;p45"/>
          <p:cNvSpPr>
            <a:spLocks noGrp="1"/>
          </p:cNvSpPr>
          <p:nvPr>
            <p:ph type="pic" idx="6"/>
          </p:nvPr>
        </p:nvSpPr>
        <p:spPr>
          <a:xfrm rot="10800000">
            <a:off x="470175" y="3055550"/>
            <a:ext cx="4053900" cy="161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13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 txBox="1">
            <a:spLocks noGrp="1"/>
          </p:cNvSpPr>
          <p:nvPr>
            <p:ph type="body" idx="1"/>
          </p:nvPr>
        </p:nvSpPr>
        <p:spPr>
          <a:xfrm>
            <a:off x="478875" y="1903150"/>
            <a:ext cx="26229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>
            <a:endParaRPr/>
          </a:p>
        </p:txBody>
      </p:sp>
      <p:sp>
        <p:nvSpPr>
          <p:cNvPr id="387" name="Google Shape;387;p46"/>
          <p:cNvSpPr txBox="1">
            <a:spLocks noGrp="1"/>
          </p:cNvSpPr>
          <p:nvPr>
            <p:ph type="body" idx="2"/>
          </p:nvPr>
        </p:nvSpPr>
        <p:spPr>
          <a:xfrm>
            <a:off x="6042300" y="1903150"/>
            <a:ext cx="26229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>
            <a:endParaRPr/>
          </a:p>
        </p:txBody>
      </p:sp>
      <p:sp>
        <p:nvSpPr>
          <p:cNvPr id="388" name="Google Shape;388;p46"/>
          <p:cNvSpPr txBox="1">
            <a:spLocks noGrp="1"/>
          </p:cNvSpPr>
          <p:nvPr>
            <p:ph type="body" idx="3"/>
          </p:nvPr>
        </p:nvSpPr>
        <p:spPr>
          <a:xfrm>
            <a:off x="3260588" y="1903150"/>
            <a:ext cx="26229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>
            <a:endParaRPr/>
          </a:p>
        </p:txBody>
      </p:sp>
      <p:sp>
        <p:nvSpPr>
          <p:cNvPr id="389" name="Google Shape;389;p46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0" name="Google Shape;390;p46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46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name="adj" fmla="val 2075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2" name="Google Shape;392;p46"/>
          <p:cNvSpPr txBox="1">
            <a:spLocks noGrp="1"/>
          </p:cNvSpPr>
          <p:nvPr>
            <p:ph type="title"/>
          </p:nvPr>
        </p:nvSpPr>
        <p:spPr>
          <a:xfrm>
            <a:off x="365625" y="384301"/>
            <a:ext cx="84126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Chakra Petch Medium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9pPr>
          </a:lstStyle>
          <a:p>
            <a:endParaRPr/>
          </a:p>
        </p:txBody>
      </p:sp>
      <p:sp>
        <p:nvSpPr>
          <p:cNvPr id="393" name="Google Shape;393;p46"/>
          <p:cNvSpPr>
            <a:spLocks noGrp="1"/>
          </p:cNvSpPr>
          <p:nvPr>
            <p:ph type="pic" idx="4"/>
          </p:nvPr>
        </p:nvSpPr>
        <p:spPr>
          <a:xfrm rot="10800000">
            <a:off x="470275" y="3055550"/>
            <a:ext cx="2618700" cy="16113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6"/>
          <p:cNvSpPr txBox="1">
            <a:spLocks noGrp="1"/>
          </p:cNvSpPr>
          <p:nvPr>
            <p:ph type="subTitle" idx="5"/>
          </p:nvPr>
        </p:nvSpPr>
        <p:spPr>
          <a:xfrm>
            <a:off x="478875" y="1290400"/>
            <a:ext cx="26229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cxnSp>
        <p:nvCxnSpPr>
          <p:cNvPr id="395" name="Google Shape;395;p46"/>
          <p:cNvCxnSpPr/>
          <p:nvPr/>
        </p:nvCxnSpPr>
        <p:spPr>
          <a:xfrm>
            <a:off x="476850" y="1811050"/>
            <a:ext cx="2623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" name="Google Shape;396;p46"/>
          <p:cNvSpPr txBox="1">
            <a:spLocks noGrp="1"/>
          </p:cNvSpPr>
          <p:nvPr>
            <p:ph type="subTitle" idx="6"/>
          </p:nvPr>
        </p:nvSpPr>
        <p:spPr>
          <a:xfrm>
            <a:off x="3260538" y="1290400"/>
            <a:ext cx="26229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sp>
        <p:nvSpPr>
          <p:cNvPr id="397" name="Google Shape;397;p46"/>
          <p:cNvSpPr txBox="1">
            <a:spLocks noGrp="1"/>
          </p:cNvSpPr>
          <p:nvPr>
            <p:ph type="subTitle" idx="7"/>
          </p:nvPr>
        </p:nvSpPr>
        <p:spPr>
          <a:xfrm>
            <a:off x="6042225" y="1290400"/>
            <a:ext cx="26229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endParaRPr/>
          </a:p>
        </p:txBody>
      </p:sp>
      <p:cxnSp>
        <p:nvCxnSpPr>
          <p:cNvPr id="398" name="Google Shape;398;p46"/>
          <p:cNvCxnSpPr/>
          <p:nvPr/>
        </p:nvCxnSpPr>
        <p:spPr>
          <a:xfrm>
            <a:off x="3260538" y="1811050"/>
            <a:ext cx="2623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6"/>
          <p:cNvCxnSpPr/>
          <p:nvPr/>
        </p:nvCxnSpPr>
        <p:spPr>
          <a:xfrm>
            <a:off x="6042225" y="1811050"/>
            <a:ext cx="2623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46"/>
          <p:cNvSpPr>
            <a:spLocks noGrp="1"/>
          </p:cNvSpPr>
          <p:nvPr>
            <p:ph type="pic" idx="8"/>
          </p:nvPr>
        </p:nvSpPr>
        <p:spPr>
          <a:xfrm rot="10800000">
            <a:off x="3262575" y="3055550"/>
            <a:ext cx="2618700" cy="16113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6"/>
          <p:cNvSpPr>
            <a:spLocks noGrp="1"/>
          </p:cNvSpPr>
          <p:nvPr>
            <p:ph type="pic" idx="9"/>
          </p:nvPr>
        </p:nvSpPr>
        <p:spPr>
          <a:xfrm rot="10800000">
            <a:off x="6054875" y="3055550"/>
            <a:ext cx="2618700" cy="161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TITLE_AND_TWO_COLUMNS_1_2_1_1">
    <p:bg>
      <p:bgPr>
        <a:solidFill>
          <a:schemeClr val="lt1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name="adj" fmla="val 2075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4" name="Google Shape;404;p47"/>
          <p:cNvSpPr>
            <a:spLocks noGrp="1"/>
          </p:cNvSpPr>
          <p:nvPr>
            <p:ph type="pic" idx="2"/>
          </p:nvPr>
        </p:nvSpPr>
        <p:spPr>
          <a:xfrm rot="10800000">
            <a:off x="2100" y="300"/>
            <a:ext cx="9139800" cy="51429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47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6" name="Google Shape;406;p47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47"/>
          <p:cNvSpPr/>
          <p:nvPr/>
        </p:nvSpPr>
        <p:spPr>
          <a:xfrm>
            <a:off x="365550" y="363450"/>
            <a:ext cx="8412900" cy="4416600"/>
          </a:xfrm>
          <a:prstGeom prst="snip2DiagRect">
            <a:avLst>
              <a:gd name="adj1" fmla="val 0"/>
              <a:gd name="adj2" fmla="val 2083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TITLE_AND_TWO_COLUMNS_1_2_1_2">
    <p:bg>
      <p:bgPr>
        <a:solidFill>
          <a:schemeClr val="lt1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name="adj" fmla="val 2075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10" name="Google Shape;410;p48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11" name="Google Shape;411;p48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48"/>
          <p:cNvSpPr txBox="1">
            <a:spLocks noGrp="1"/>
          </p:cNvSpPr>
          <p:nvPr>
            <p:ph type="title"/>
          </p:nvPr>
        </p:nvSpPr>
        <p:spPr>
          <a:xfrm>
            <a:off x="365625" y="384301"/>
            <a:ext cx="84126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48"/>
          <p:cNvSpPr>
            <a:spLocks noGrp="1"/>
          </p:cNvSpPr>
          <p:nvPr>
            <p:ph type="pic" idx="2"/>
          </p:nvPr>
        </p:nvSpPr>
        <p:spPr>
          <a:xfrm rot="10800000">
            <a:off x="470275" y="3608750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48"/>
          <p:cNvSpPr>
            <a:spLocks noGrp="1"/>
          </p:cNvSpPr>
          <p:nvPr>
            <p:ph type="pic" idx="3"/>
          </p:nvPr>
        </p:nvSpPr>
        <p:spPr>
          <a:xfrm rot="10800000">
            <a:off x="3262575" y="3608750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8"/>
          <p:cNvSpPr>
            <a:spLocks noGrp="1"/>
          </p:cNvSpPr>
          <p:nvPr>
            <p:ph type="pic" idx="4"/>
          </p:nvPr>
        </p:nvSpPr>
        <p:spPr>
          <a:xfrm rot="10800000">
            <a:off x="6054875" y="3608750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8"/>
          <p:cNvSpPr>
            <a:spLocks noGrp="1"/>
          </p:cNvSpPr>
          <p:nvPr>
            <p:ph type="pic" idx="5"/>
          </p:nvPr>
        </p:nvSpPr>
        <p:spPr>
          <a:xfrm rot="10800000">
            <a:off x="470275" y="2449575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8"/>
          <p:cNvSpPr>
            <a:spLocks noGrp="1"/>
          </p:cNvSpPr>
          <p:nvPr>
            <p:ph type="pic" idx="6"/>
          </p:nvPr>
        </p:nvSpPr>
        <p:spPr>
          <a:xfrm rot="10800000">
            <a:off x="3262575" y="2449575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8"/>
          <p:cNvSpPr>
            <a:spLocks noGrp="1"/>
          </p:cNvSpPr>
          <p:nvPr>
            <p:ph type="pic" idx="7"/>
          </p:nvPr>
        </p:nvSpPr>
        <p:spPr>
          <a:xfrm rot="10800000">
            <a:off x="6054875" y="2449575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48"/>
          <p:cNvSpPr>
            <a:spLocks noGrp="1"/>
          </p:cNvSpPr>
          <p:nvPr>
            <p:ph type="pic" idx="8"/>
          </p:nvPr>
        </p:nvSpPr>
        <p:spPr>
          <a:xfrm rot="10800000">
            <a:off x="470275" y="1290401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8"/>
          <p:cNvSpPr>
            <a:spLocks noGrp="1"/>
          </p:cNvSpPr>
          <p:nvPr>
            <p:ph type="pic" idx="9"/>
          </p:nvPr>
        </p:nvSpPr>
        <p:spPr>
          <a:xfrm rot="10800000">
            <a:off x="3262575" y="1290401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8"/>
          <p:cNvSpPr>
            <a:spLocks noGrp="1"/>
          </p:cNvSpPr>
          <p:nvPr>
            <p:ph type="pic" idx="13"/>
          </p:nvPr>
        </p:nvSpPr>
        <p:spPr>
          <a:xfrm rot="10800000">
            <a:off x="6054875" y="1290401"/>
            <a:ext cx="2618700" cy="1058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365625" y="947373"/>
            <a:ext cx="8412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478863" y="251928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●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873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○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873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■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873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●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873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○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873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■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873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●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873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○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873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■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016442" y="363450"/>
            <a:ext cx="685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ie-6600-proj-2-grp-2/introduc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 txBox="1">
            <a:spLocks noGrp="1"/>
          </p:cNvSpPr>
          <p:nvPr>
            <p:ph type="ctrTitle"/>
          </p:nvPr>
        </p:nvSpPr>
        <p:spPr>
          <a:xfrm>
            <a:off x="1764750" y="363450"/>
            <a:ext cx="5614500" cy="28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 dirty="0"/>
              <a:t>Sales &amp; Promotions Insights</a:t>
            </a:r>
            <a:endParaRPr sz="7300" dirty="0"/>
          </a:p>
        </p:txBody>
      </p:sp>
      <p:sp>
        <p:nvSpPr>
          <p:cNvPr id="427" name="Google Shape;427;p49"/>
          <p:cNvSpPr txBox="1">
            <a:spLocks noGrp="1"/>
          </p:cNvSpPr>
          <p:nvPr>
            <p:ph type="subTitle" idx="1"/>
          </p:nvPr>
        </p:nvSpPr>
        <p:spPr>
          <a:xfrm>
            <a:off x="379900" y="3746850"/>
            <a:ext cx="3415800" cy="10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Group 2:</a:t>
            </a:r>
            <a:br>
              <a:rPr lang="en" sz="1900"/>
            </a:br>
            <a:r>
              <a:rPr lang="en" sz="1900"/>
              <a:t>Sudarshan P</a:t>
            </a:r>
            <a:br>
              <a:rPr lang="en" sz="1900"/>
            </a:br>
            <a:r>
              <a:rPr lang="en" sz="1900"/>
              <a:t>Shreyashri V Athani</a:t>
            </a:r>
            <a:endParaRPr sz="1900"/>
          </a:p>
        </p:txBody>
      </p:sp>
      <p:sp>
        <p:nvSpPr>
          <p:cNvPr id="428" name="Google Shape;428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429" name="Google Shape;429;p49"/>
          <p:cNvSpPr txBox="1"/>
          <p:nvPr/>
        </p:nvSpPr>
        <p:spPr>
          <a:xfrm>
            <a:off x="4259500" y="3909750"/>
            <a:ext cx="3492900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Site-link:</a:t>
            </a:r>
            <a:endParaRPr sz="2300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9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sites.google.com</a:t>
            </a:r>
            <a:r>
              <a:rPr lang="en-US" sz="9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/view/ie-6600-proj-2-grp-2/introduction</a:t>
            </a:r>
            <a:endParaRPr sz="900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9"/>
          <p:cNvSpPr txBox="1">
            <a:spLocks noGrp="1"/>
          </p:cNvSpPr>
          <p:nvPr>
            <p:ph type="body" idx="4294967295"/>
          </p:nvPr>
        </p:nvSpPr>
        <p:spPr>
          <a:xfrm>
            <a:off x="406250" y="1330649"/>
            <a:ext cx="7949700" cy="30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b="1">
                <a:latin typeface="Arial"/>
                <a:ea typeface="Arial"/>
                <a:cs typeface="Arial"/>
                <a:sym typeface="Arial"/>
              </a:rPr>
              <a:t>IncProfit-System (Promo Level)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Additional profit generated due to the promotion.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b="1">
                <a:latin typeface="Arial"/>
                <a:ea typeface="Arial"/>
                <a:cs typeface="Arial"/>
                <a:sym typeface="Arial"/>
              </a:rPr>
              <a:t>Actual Quantity (Promo Level)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Number of units sold during the promotion.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b="1">
                <a:latin typeface="Arial"/>
                <a:ea typeface="Arial"/>
                <a:cs typeface="Arial"/>
                <a:sym typeface="Arial"/>
              </a:rPr>
              <a:t>ROI%System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Return on investment from the promotion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b="1">
                <a:latin typeface="Arial"/>
                <a:ea typeface="Arial"/>
                <a:cs typeface="Arial"/>
                <a:sym typeface="Arial"/>
              </a:rPr>
              <a:t>Promo Flag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Indicator (1/0) to show if a promotion is active during a specific period.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b="1">
                <a:latin typeface="Arial"/>
                <a:ea typeface="Arial"/>
                <a:cs typeface="Arial"/>
                <a:sym typeface="Arial"/>
              </a:rPr>
              <a:t>Promo Type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Type of promotion being run (e.g., discount, bundle, special offer).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 b="1">
                <a:latin typeface="Arial"/>
                <a:ea typeface="Arial"/>
                <a:cs typeface="Arial"/>
                <a:sym typeface="Arial"/>
              </a:rPr>
              <a:t>Product_Brand_View_Name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Name of the product brand being promoted, used for brand-level analysis.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9"/>
          <p:cNvSpPr txBox="1">
            <a:spLocks noGrp="1"/>
          </p:cNvSpPr>
          <p:nvPr>
            <p:ph type="title"/>
          </p:nvPr>
        </p:nvSpPr>
        <p:spPr>
          <a:xfrm>
            <a:off x="496250" y="318401"/>
            <a:ext cx="8412600" cy="9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300"/>
              <a:t>KPIs</a:t>
            </a:r>
            <a:endParaRPr sz="7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0"/>
          <p:cNvSpPr txBox="1">
            <a:spLocks noGrp="1"/>
          </p:cNvSpPr>
          <p:nvPr>
            <p:ph type="title"/>
          </p:nvPr>
        </p:nvSpPr>
        <p:spPr>
          <a:xfrm>
            <a:off x="365700" y="1251373"/>
            <a:ext cx="8412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latin typeface="Arial"/>
                <a:ea typeface="Arial"/>
                <a:cs typeface="Arial"/>
                <a:sym typeface="Arial"/>
              </a:rPr>
              <a:t>VISUALS AND INSIGHTS</a:t>
            </a:r>
            <a:endParaRPr sz="5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1"/>
          <p:cNvSpPr txBox="1">
            <a:spLocks noGrp="1"/>
          </p:cNvSpPr>
          <p:nvPr>
            <p:ph type="body" idx="3"/>
          </p:nvPr>
        </p:nvSpPr>
        <p:spPr>
          <a:xfrm>
            <a:off x="311700" y="4175000"/>
            <a:ext cx="85203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We notice, that the data present in dataset has sales for company 3 from 2012 - 2015. Whereas for other companies </a:t>
            </a:r>
            <a:endParaRPr sz="12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it is only for 2014 &amp; 2015.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So data is skewed and biased towards company 3. </a:t>
            </a:r>
            <a:endParaRPr sz="1200"/>
          </a:p>
        </p:txBody>
      </p:sp>
      <p:pic>
        <p:nvPicPr>
          <p:cNvPr id="507" name="Google Shape;5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274" y="638525"/>
            <a:ext cx="6151450" cy="343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body" idx="3"/>
          </p:nvPr>
        </p:nvSpPr>
        <p:spPr>
          <a:xfrm>
            <a:off x="311850" y="3832100"/>
            <a:ext cx="85203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-Company 1 evenly invested in all the category</a:t>
            </a: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-Company 2 has majorly invested in Category 3 (57%). </a:t>
            </a: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-Company 4 has half its investment in category 3 </a:t>
            </a: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-Company 5 haS (70 %) investment in category 3.</a:t>
            </a: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Note: Company 2 and 4 has no product range in category 1 </a:t>
            </a:r>
            <a:endParaRPr sz="1200"/>
          </a:p>
        </p:txBody>
      </p:sp>
      <p:pic>
        <p:nvPicPr>
          <p:cNvPr id="513" name="Google Shape;51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325" y="458025"/>
            <a:ext cx="6813348" cy="3411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3"/>
          <p:cNvSpPr txBox="1">
            <a:spLocks noGrp="1"/>
          </p:cNvSpPr>
          <p:nvPr>
            <p:ph type="body" idx="3"/>
          </p:nvPr>
        </p:nvSpPr>
        <p:spPr>
          <a:xfrm>
            <a:off x="311850" y="4093000"/>
            <a:ext cx="8520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-Company 2 has least revenue out of all </a:t>
            </a: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-Company 4 has maximum revenue out of all of them in category</a:t>
            </a: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-Company 1 &amp; 2 has no change in total revenue and Baseline revenue so their promotions making major</a:t>
            </a:r>
            <a:endParaRPr sz="1200"/>
          </a:p>
        </p:txBody>
      </p:sp>
      <p:pic>
        <p:nvPicPr>
          <p:cNvPr id="519" name="Google Shape;5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850" y="498700"/>
            <a:ext cx="6854298" cy="346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075" y="1915750"/>
            <a:ext cx="4410752" cy="282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75" y="502750"/>
            <a:ext cx="3495700" cy="2329901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4"/>
          <p:cNvSpPr txBox="1"/>
          <p:nvPr/>
        </p:nvSpPr>
        <p:spPr>
          <a:xfrm>
            <a:off x="4085000" y="502750"/>
            <a:ext cx="31158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Using Type-1 promo    </a:t>
            </a:r>
            <a:endParaRPr sz="2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7" name="Google Shape;527;p64"/>
          <p:cNvSpPr txBox="1"/>
          <p:nvPr/>
        </p:nvSpPr>
        <p:spPr>
          <a:xfrm>
            <a:off x="1043750" y="3104863"/>
            <a:ext cx="31158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Using Type-2 promo    </a:t>
            </a:r>
            <a:endParaRPr sz="2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8" name="Google Shape;528;p64"/>
          <p:cNvSpPr txBox="1"/>
          <p:nvPr/>
        </p:nvSpPr>
        <p:spPr>
          <a:xfrm>
            <a:off x="547475" y="3674706"/>
            <a:ext cx="31158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- Company 3 majorly uses Type2 promotions</a:t>
            </a:r>
            <a:endParaRPr sz="1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5"/>
          <p:cNvSpPr txBox="1">
            <a:spLocks noGrp="1"/>
          </p:cNvSpPr>
          <p:nvPr>
            <p:ph type="body" idx="3"/>
          </p:nvPr>
        </p:nvSpPr>
        <p:spPr>
          <a:xfrm>
            <a:off x="371475" y="3861400"/>
            <a:ext cx="8520300" cy="10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Although company 3 did relatively well in terms of revenue, they incurred loss since 2014 Q2</a:t>
            </a: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Similarly Company 4 is in loss for category 1, in category 2 &amp; 3 they are suffering with equal loss and profits. </a:t>
            </a: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- Surprisingly Company 5 is doing exceptionally well in terms of profits in all the quarters although their revenue has been mediocre. </a:t>
            </a:r>
            <a:endParaRPr sz="1200"/>
          </a:p>
        </p:txBody>
      </p:sp>
      <p:pic>
        <p:nvPicPr>
          <p:cNvPr id="534" name="Google Shape;53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474" y="427150"/>
            <a:ext cx="5992049" cy="343425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5"/>
          <p:cNvSpPr/>
          <p:nvPr/>
        </p:nvSpPr>
        <p:spPr>
          <a:xfrm>
            <a:off x="2243750" y="3101000"/>
            <a:ext cx="4614300" cy="693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363" y="458475"/>
            <a:ext cx="5689277" cy="365077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6"/>
          <p:cNvSpPr txBox="1">
            <a:spLocks noGrp="1"/>
          </p:cNvSpPr>
          <p:nvPr>
            <p:ph type="body" idx="3"/>
          </p:nvPr>
        </p:nvSpPr>
        <p:spPr>
          <a:xfrm>
            <a:off x="311850" y="4176350"/>
            <a:ext cx="8520300" cy="10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- Company 1 had major investment in Q4 but suffered in terms of ROI in the same quarter</a:t>
            </a: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- Out of all the companies, company 4 had the hig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7"/>
          <p:cNvSpPr txBox="1">
            <a:spLocks noGrp="1"/>
          </p:cNvSpPr>
          <p:nvPr>
            <p:ph type="body" idx="3"/>
          </p:nvPr>
        </p:nvSpPr>
        <p:spPr>
          <a:xfrm>
            <a:off x="273350" y="3978375"/>
            <a:ext cx="8520300" cy="10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- All the companies have +ve ROI on Sub channel B</a:t>
            </a: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-Company 4 has highest ROI in Sub channel C</a:t>
            </a: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-Company 5 has +ve ROI in all Sub channels</a:t>
            </a: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-Company 2 has neutral ROI across all Sub channels (Not major loss or profit) </a:t>
            </a:r>
            <a:endParaRPr sz="1200"/>
          </a:p>
        </p:txBody>
      </p:sp>
      <p:pic>
        <p:nvPicPr>
          <p:cNvPr id="547" name="Google Shape;54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475" y="371875"/>
            <a:ext cx="5575250" cy="365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300" y="727775"/>
            <a:ext cx="6239073" cy="405174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8"/>
          <p:cNvSpPr txBox="1"/>
          <p:nvPr/>
        </p:nvSpPr>
        <p:spPr>
          <a:xfrm>
            <a:off x="375225" y="259775"/>
            <a:ext cx="42912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Sales Dashboard</a:t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0"/>
          <p:cNvSpPr txBox="1">
            <a:spLocks noGrp="1"/>
          </p:cNvSpPr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435" name="Google Shape;435;p50"/>
          <p:cNvSpPr txBox="1">
            <a:spLocks noGrp="1"/>
          </p:cNvSpPr>
          <p:nvPr>
            <p:ph type="body" idx="8"/>
          </p:nvPr>
        </p:nvSpPr>
        <p:spPr>
          <a:xfrm>
            <a:off x="396350" y="2307175"/>
            <a:ext cx="80319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Data:</a:t>
            </a:r>
            <a:r>
              <a:rPr lang="en"/>
              <a:t> Source, Attributes &amp; pre-processing</a:t>
            </a:r>
            <a:endParaRPr/>
          </a:p>
        </p:txBody>
      </p:sp>
      <p:sp>
        <p:nvSpPr>
          <p:cNvPr id="436" name="Google Shape;436;p50"/>
          <p:cNvSpPr txBox="1">
            <a:spLocks noGrp="1"/>
          </p:cNvSpPr>
          <p:nvPr>
            <p:ph type="body" idx="9"/>
          </p:nvPr>
        </p:nvSpPr>
        <p:spPr>
          <a:xfrm>
            <a:off x="396350" y="2921225"/>
            <a:ext cx="69927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Key attributes : </a:t>
            </a:r>
            <a:r>
              <a:rPr lang="en" dirty="0"/>
              <a:t>Understand the key attributes of the data </a:t>
            </a:r>
            <a:endParaRPr dirty="0"/>
          </a:p>
        </p:txBody>
      </p:sp>
      <p:sp>
        <p:nvSpPr>
          <p:cNvPr id="437" name="Google Shape;437;p50"/>
          <p:cNvSpPr txBox="1">
            <a:spLocks noGrp="1"/>
          </p:cNvSpPr>
          <p:nvPr>
            <p:ph type="body" idx="13"/>
          </p:nvPr>
        </p:nvSpPr>
        <p:spPr>
          <a:xfrm>
            <a:off x="396350" y="3535325"/>
            <a:ext cx="84126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Visuals &amp; Insights: </a:t>
            </a:r>
            <a:r>
              <a:rPr lang="en"/>
              <a:t>charts, plots and Dashboard</a:t>
            </a:r>
            <a:endParaRPr/>
          </a:p>
        </p:txBody>
      </p:sp>
      <p:sp>
        <p:nvSpPr>
          <p:cNvPr id="438" name="Google Shape;438;p50"/>
          <p:cNvSpPr txBox="1">
            <a:spLocks noGrp="1"/>
          </p:cNvSpPr>
          <p:nvPr>
            <p:ph type="body" idx="14"/>
          </p:nvPr>
        </p:nvSpPr>
        <p:spPr>
          <a:xfrm>
            <a:off x="396350" y="4149450"/>
            <a:ext cx="81762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Conclusion: </a:t>
            </a:r>
            <a:r>
              <a:rPr lang="en"/>
              <a:t>Conclude and recommend</a:t>
            </a:r>
            <a:endParaRPr/>
          </a:p>
        </p:txBody>
      </p:sp>
      <p:sp>
        <p:nvSpPr>
          <p:cNvPr id="439" name="Google Shape;439;p50"/>
          <p:cNvSpPr txBox="1">
            <a:spLocks noGrp="1"/>
          </p:cNvSpPr>
          <p:nvPr>
            <p:ph type="body" idx="15"/>
          </p:nvPr>
        </p:nvSpPr>
        <p:spPr>
          <a:xfrm>
            <a:off x="396350" y="1693125"/>
            <a:ext cx="65166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 b="1"/>
              <a:t>ntroduction:</a:t>
            </a:r>
            <a:r>
              <a:rPr lang="en"/>
              <a:t> Problem statements &amp; Key objectives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9"/>
          <p:cNvSpPr txBox="1"/>
          <p:nvPr/>
        </p:nvSpPr>
        <p:spPr>
          <a:xfrm>
            <a:off x="375225" y="259775"/>
            <a:ext cx="42912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Profit&amp;ROI  Dashboard</a:t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9" name="Google Shape;55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025" y="758675"/>
            <a:ext cx="6087951" cy="395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0"/>
          <p:cNvSpPr txBox="1">
            <a:spLocks noGrp="1"/>
          </p:cNvSpPr>
          <p:nvPr>
            <p:ph type="title"/>
          </p:nvPr>
        </p:nvSpPr>
        <p:spPr>
          <a:xfrm>
            <a:off x="478250" y="363455"/>
            <a:ext cx="6885300" cy="8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65" name="Google Shape;565;p70"/>
          <p:cNvSpPr txBox="1">
            <a:spLocks noGrp="1"/>
          </p:cNvSpPr>
          <p:nvPr>
            <p:ph type="subTitle" idx="2"/>
          </p:nvPr>
        </p:nvSpPr>
        <p:spPr>
          <a:xfrm>
            <a:off x="478250" y="1177350"/>
            <a:ext cx="7651200" cy="3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hakra Petch"/>
              <a:buChar char="-"/>
            </a:pPr>
            <a:r>
              <a:rPr lang="en" sz="1700" b="1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Company 1</a:t>
            </a:r>
            <a:r>
              <a:rPr lang="en" sz="17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 is a small size company with low investments and loss margins </a:t>
            </a:r>
            <a:endParaRPr sz="17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hakra Petch"/>
              <a:buChar char="-"/>
            </a:pPr>
            <a:r>
              <a:rPr lang="en" sz="1700" b="1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Company 2</a:t>
            </a:r>
            <a:r>
              <a:rPr lang="en" sz="17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 is also a small size company with products only in </a:t>
            </a:r>
            <a:r>
              <a:rPr lang="en" sz="1700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category 2,3</a:t>
            </a:r>
            <a:r>
              <a:rPr lang="en" sz="17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 with less revenue and negligible profit</a:t>
            </a:r>
            <a:endParaRPr sz="17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hakra Petch"/>
              <a:buChar char="-"/>
            </a:pPr>
            <a:r>
              <a:rPr lang="en" sz="1700" b="1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Company 3</a:t>
            </a:r>
            <a:r>
              <a:rPr lang="en" sz="17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 has highest sales and revenue in all categories but suffering drastic loss as compared to other companies. It is also the only company that  has been doing business </a:t>
            </a:r>
            <a:r>
              <a:rPr lang="en" sz="1700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since 2012</a:t>
            </a:r>
            <a:endParaRPr sz="1700">
              <a:solidFill>
                <a:schemeClr val="dk2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hakra Petch"/>
              <a:buChar char="-"/>
            </a:pPr>
            <a:r>
              <a:rPr lang="en" sz="1700" b="1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Company 4</a:t>
            </a:r>
            <a:r>
              <a:rPr lang="en" sz="17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 also relatively high sales and revenue with quarterly losses and profits.</a:t>
            </a:r>
            <a:endParaRPr sz="17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hakra Petch"/>
              <a:buChar char="-"/>
            </a:pPr>
            <a:r>
              <a:rPr lang="en" sz="1700" b="1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Company 5</a:t>
            </a:r>
            <a:r>
              <a:rPr lang="en" sz="17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 although doesn’t have huge sales or revenue but has consistently </a:t>
            </a:r>
            <a:r>
              <a:rPr lang="en" sz="1700" b="1" i="1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bagged profits</a:t>
            </a:r>
            <a:r>
              <a:rPr lang="en" sz="17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 in</a:t>
            </a:r>
            <a:r>
              <a:rPr lang="en" sz="17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 </a:t>
            </a:r>
            <a:r>
              <a:rPr lang="en" sz="1700" b="1" i="1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all quarters</a:t>
            </a:r>
            <a:r>
              <a:rPr lang="en" sz="17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 across </a:t>
            </a:r>
            <a:r>
              <a:rPr lang="en" sz="1700" b="1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category 2,3</a:t>
            </a:r>
            <a:endParaRPr sz="1700" b="1">
              <a:solidFill>
                <a:schemeClr val="dk2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1"/>
          <p:cNvSpPr txBox="1">
            <a:spLocks noGrp="1"/>
          </p:cNvSpPr>
          <p:nvPr>
            <p:ph type="title"/>
          </p:nvPr>
        </p:nvSpPr>
        <p:spPr>
          <a:xfrm>
            <a:off x="478250" y="363455"/>
            <a:ext cx="6885300" cy="8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571" name="Google Shape;571;p71"/>
          <p:cNvSpPr txBox="1">
            <a:spLocks noGrp="1"/>
          </p:cNvSpPr>
          <p:nvPr>
            <p:ph type="subTitle" idx="2"/>
          </p:nvPr>
        </p:nvSpPr>
        <p:spPr>
          <a:xfrm>
            <a:off x="827425" y="1177350"/>
            <a:ext cx="7302000" cy="3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If an angel investor is investing in one of these companies, for profitable returns we recommend: </a:t>
            </a:r>
            <a:endParaRPr sz="17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Safe choice</a:t>
            </a:r>
            <a:endParaRPr sz="17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457200" marR="0" lvl="0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hakra Petch"/>
              <a:buChar char="-"/>
            </a:pPr>
            <a:r>
              <a:rPr lang="en" sz="1700" b="1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Company 5</a:t>
            </a:r>
            <a:r>
              <a:rPr lang="en" sz="17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 in </a:t>
            </a:r>
            <a:r>
              <a:rPr lang="en" sz="1700" b="1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Category 3, 2</a:t>
            </a:r>
            <a:r>
              <a:rPr lang="en" sz="17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 </a:t>
            </a:r>
            <a:r>
              <a:rPr lang="en" sz="17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under</a:t>
            </a:r>
            <a:r>
              <a:rPr lang="en" sz="17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 </a:t>
            </a:r>
            <a:r>
              <a:rPr lang="en" sz="1700" b="1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Sub channel C</a:t>
            </a:r>
            <a:r>
              <a:rPr lang="en" sz="17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 in </a:t>
            </a:r>
            <a:r>
              <a:rPr lang="en" sz="1700" b="1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type 2 promotions </a:t>
            </a:r>
            <a:endParaRPr sz="1700" b="1">
              <a:solidFill>
                <a:schemeClr val="dk2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Risky choice</a:t>
            </a:r>
            <a:endParaRPr sz="17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marL="457200" marR="0" lvl="0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hakra Petch"/>
              <a:buChar char="-"/>
            </a:pPr>
            <a:r>
              <a:rPr lang="en" sz="1700" b="1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Company 2</a:t>
            </a:r>
            <a:r>
              <a:rPr lang="en" sz="17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 in </a:t>
            </a:r>
            <a:r>
              <a:rPr lang="en" sz="1700" b="1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Category 2</a:t>
            </a:r>
            <a:r>
              <a:rPr lang="en" sz="17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 in </a:t>
            </a:r>
            <a:r>
              <a:rPr lang="en" sz="1700" b="1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type 2 promotions</a:t>
            </a:r>
            <a:endParaRPr sz="1700" b="1">
              <a:solidFill>
                <a:schemeClr val="dk2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1"/>
          <p:cNvSpPr txBox="1">
            <a:spLocks noGrp="1"/>
          </p:cNvSpPr>
          <p:nvPr>
            <p:ph type="title"/>
          </p:nvPr>
        </p:nvSpPr>
        <p:spPr>
          <a:xfrm>
            <a:off x="372925" y="256125"/>
            <a:ext cx="7230300" cy="15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highlight>
                <a:schemeClr val="dk1"/>
              </a:highlight>
            </a:endParaRPr>
          </a:p>
        </p:txBody>
      </p:sp>
      <p:sp>
        <p:nvSpPr>
          <p:cNvPr id="445" name="Google Shape;445;p51"/>
          <p:cNvSpPr txBox="1">
            <a:spLocks noGrp="1"/>
          </p:cNvSpPr>
          <p:nvPr>
            <p:ph type="body" idx="1"/>
          </p:nvPr>
        </p:nvSpPr>
        <p:spPr>
          <a:xfrm>
            <a:off x="717925" y="1601478"/>
            <a:ext cx="6885300" cy="24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-Retail promotions are powerful tools to drive sales and encourage customers to buy more.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-Promotions typically increase </a:t>
            </a:r>
            <a:r>
              <a:rPr lang="en" sz="1700" b="1">
                <a:latin typeface="Arial"/>
                <a:ea typeface="Arial"/>
                <a:cs typeface="Arial"/>
                <a:sym typeface="Arial"/>
              </a:rPr>
              <a:t>sales volume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 but come with the trade-off of </a:t>
            </a:r>
            <a:r>
              <a:rPr lang="en" sz="1700" b="1">
                <a:latin typeface="Arial"/>
                <a:ea typeface="Arial"/>
                <a:cs typeface="Arial"/>
                <a:sym typeface="Arial"/>
              </a:rPr>
              <a:t>reduced margins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2"/>
          <p:cNvSpPr txBox="1">
            <a:spLocks noGrp="1"/>
          </p:cNvSpPr>
          <p:nvPr>
            <p:ph type="body" idx="1"/>
          </p:nvPr>
        </p:nvSpPr>
        <p:spPr>
          <a:xfrm>
            <a:off x="717925" y="1586553"/>
            <a:ext cx="6885300" cy="24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For retailers and CPG companies, measuring promotion effectiveness is essential to: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Assess the impact on overall sales volume.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Understand the true effect on margins and profitability.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Evaluating these factors helps optimize future promotions for </a:t>
            </a:r>
            <a:r>
              <a:rPr lang="en" sz="1700" b="1">
                <a:latin typeface="Arial"/>
                <a:ea typeface="Arial"/>
                <a:cs typeface="Arial"/>
                <a:sym typeface="Arial"/>
              </a:rPr>
              <a:t>maximum impact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52"/>
          <p:cNvSpPr txBox="1">
            <a:spLocks noGrp="1"/>
          </p:cNvSpPr>
          <p:nvPr>
            <p:ph type="title"/>
          </p:nvPr>
        </p:nvSpPr>
        <p:spPr>
          <a:xfrm>
            <a:off x="372925" y="256125"/>
            <a:ext cx="7230300" cy="15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4"/>
          <p:cNvSpPr txBox="1">
            <a:spLocks noGrp="1"/>
          </p:cNvSpPr>
          <p:nvPr>
            <p:ph type="body" idx="1"/>
          </p:nvPr>
        </p:nvSpPr>
        <p:spPr>
          <a:xfrm>
            <a:off x="717925" y="1586553"/>
            <a:ext cx="6885300" cy="24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Optimize Promotion Spend Allocation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Measure Long-Term Impact on Brand Equity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Determine Optimal Promotion Frequency and Duration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Benchmark Against Competitors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Evaluate Cross-Category and Cross-Channel Synergies</a:t>
            </a:r>
            <a:endParaRPr sz="1900" b="1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4"/>
          <p:cNvSpPr txBox="1">
            <a:spLocks noGrp="1"/>
          </p:cNvSpPr>
          <p:nvPr>
            <p:ph type="title"/>
          </p:nvPr>
        </p:nvSpPr>
        <p:spPr>
          <a:xfrm>
            <a:off x="372925" y="256125"/>
            <a:ext cx="7230300" cy="15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objective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5"/>
          <p:cNvSpPr txBox="1">
            <a:spLocks noGrp="1"/>
          </p:cNvSpPr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469" name="Google Shape;469;p55"/>
          <p:cNvSpPr txBox="1">
            <a:spLocks noGrp="1"/>
          </p:cNvSpPr>
          <p:nvPr>
            <p:ph type="body" idx="3"/>
          </p:nvPr>
        </p:nvSpPr>
        <p:spPr>
          <a:xfrm>
            <a:off x="478875" y="1628800"/>
            <a:ext cx="3215700" cy="29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Correlation analysis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-Actual_avg_price &amp; Avg_price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-Lift (Promo -level) &amp; Promolift (%) (Promo level)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-Unit volume &amp; Unit volume2 (Promo-level)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55"/>
          <p:cNvSpPr txBox="1">
            <a:spLocks noGrp="1"/>
          </p:cNvSpPr>
          <p:nvPr>
            <p:ph type="body" idx="3"/>
          </p:nvPr>
        </p:nvSpPr>
        <p:spPr>
          <a:xfrm>
            <a:off x="4701050" y="1694600"/>
            <a:ext cx="3215700" cy="29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Redundant information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-TradeSpendTotal (Promo-level) has only 0 in all rows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-Outlier is has ‘N’ and ‘Y’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6"/>
          <p:cNvSpPr txBox="1">
            <a:spLocks noGrp="1"/>
          </p:cNvSpPr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Profiling</a:t>
            </a:r>
            <a:endParaRPr sz="3000"/>
          </a:p>
        </p:txBody>
      </p:sp>
      <p:graphicFrame>
        <p:nvGraphicFramePr>
          <p:cNvPr id="476" name="Google Shape;476;p56"/>
          <p:cNvGraphicFramePr/>
          <p:nvPr/>
        </p:nvGraphicFramePr>
        <p:xfrm>
          <a:off x="495438" y="1681713"/>
          <a:ext cx="8152125" cy="1022925"/>
        </p:xfrm>
        <a:graphic>
          <a:graphicData uri="http://schemas.openxmlformats.org/drawingml/2006/table">
            <a:tbl>
              <a:tblPr>
                <a:noFill/>
                <a:tableStyleId>{6924C9B8-13CD-468E-996C-F762AA264C84}</a:tableStyleId>
              </a:tblPr>
              <a:tblGrid>
                <a:gridCol w="88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3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3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1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9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6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Total Entries</a:t>
                      </a:r>
                      <a:endParaRPr sz="13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Unique Products	</a:t>
                      </a:r>
                      <a:endParaRPr sz="13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Baseline Revenue</a:t>
                      </a:r>
                      <a:endParaRPr sz="13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Product Categories</a:t>
                      </a:r>
                      <a:endParaRPr sz="13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Promo Channels</a:t>
                      </a:r>
                      <a:endParaRPr sz="13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Producers</a:t>
                      </a:r>
                      <a:endParaRPr sz="1200" b="1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Promotional Sales</a:t>
                      </a:r>
                      <a:endParaRPr sz="1200" b="1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Promo</a:t>
                      </a:r>
                      <a:endParaRPr sz="1200" b="1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Type</a:t>
                      </a:r>
                      <a:endParaRPr sz="1200" b="1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/>
                        <a:t>134,907</a:t>
                      </a:r>
                      <a:endParaRPr sz="13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2366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$11,122M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$11,636M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7" name="Google Shape;477;p56"/>
          <p:cNvSpPr txBox="1"/>
          <p:nvPr/>
        </p:nvSpPr>
        <p:spPr>
          <a:xfrm>
            <a:off x="495375" y="2855025"/>
            <a:ext cx="7674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Transformation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- Convert year, month &amp; date to datetime datatype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- Converting all numerical columns to Int datatype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25" y="443150"/>
            <a:ext cx="6237450" cy="17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225" y="2480100"/>
            <a:ext cx="3112600" cy="18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2075" y="2480100"/>
            <a:ext cx="3189425" cy="18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8"/>
          <p:cNvSpPr txBox="1">
            <a:spLocks noGrp="1"/>
          </p:cNvSpPr>
          <p:nvPr>
            <p:ph type="body" idx="4294967295"/>
          </p:nvPr>
        </p:nvSpPr>
        <p:spPr>
          <a:xfrm>
            <a:off x="148275" y="1310799"/>
            <a:ext cx="7949700" cy="30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 b="1">
                <a:latin typeface="Arial"/>
                <a:ea typeface="Arial"/>
                <a:cs typeface="Arial"/>
                <a:sym typeface="Arial"/>
              </a:rPr>
              <a:t>Value_Sales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Promotional sales from all products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 b="1">
                <a:latin typeface="Arial"/>
                <a:ea typeface="Arial"/>
                <a:cs typeface="Arial"/>
                <a:sym typeface="Arial"/>
              </a:rPr>
              <a:t>Investment System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Total cost of running the promotion, including discounts and marketing expenses.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 b="1">
                <a:latin typeface="Arial"/>
                <a:ea typeface="Arial"/>
                <a:cs typeface="Arial"/>
                <a:sym typeface="Arial"/>
              </a:rPr>
              <a:t>Producer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The brand or company manufacturing or supplying the product.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 b="1">
                <a:latin typeface="Arial"/>
                <a:ea typeface="Arial"/>
                <a:cs typeface="Arial"/>
                <a:sym typeface="Arial"/>
              </a:rPr>
              <a:t>Sub Category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Specific segment within a broader product category.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 b="1">
                <a:latin typeface="Arial"/>
                <a:ea typeface="Arial"/>
                <a:cs typeface="Arial"/>
                <a:sym typeface="Arial"/>
              </a:rPr>
              <a:t>Sub Channel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Distribution channel where the product is sold (e.g., online, in-store).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 b="1">
                <a:latin typeface="Arial"/>
                <a:ea typeface="Arial"/>
                <a:cs typeface="Arial"/>
                <a:sym typeface="Arial"/>
              </a:rPr>
              <a:t>BLRev (Baseline Revenue)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Expected revenue without promotional influence.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58"/>
          <p:cNvSpPr txBox="1">
            <a:spLocks noGrp="1"/>
          </p:cNvSpPr>
          <p:nvPr>
            <p:ph type="title"/>
          </p:nvPr>
        </p:nvSpPr>
        <p:spPr>
          <a:xfrm>
            <a:off x="496250" y="318401"/>
            <a:ext cx="8412600" cy="9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300" dirty="0"/>
              <a:t>Key </a:t>
            </a:r>
            <a:r>
              <a:rPr lang="en" sz="8300" dirty="0" err="1"/>
              <a:t>attributs</a:t>
            </a:r>
            <a:endParaRPr sz="7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ducational Games #4">
  <a:themeElements>
    <a:clrScheme name="Simple Light">
      <a:dk1>
        <a:srgbClr val="FFA38F"/>
      </a:dk1>
      <a:lt1>
        <a:srgbClr val="631212"/>
      </a:lt1>
      <a:dk2>
        <a:srgbClr val="FFFFFF"/>
      </a:dk2>
      <a:lt2>
        <a:srgbClr val="DDDDD8"/>
      </a:lt2>
      <a:accent1>
        <a:srgbClr val="2F4550"/>
      </a:accent1>
      <a:accent2>
        <a:srgbClr val="586F7C"/>
      </a:accent2>
      <a:accent3>
        <a:srgbClr val="9AC4F8"/>
      </a:accent3>
      <a:accent4>
        <a:srgbClr val="FFFECB"/>
      </a:accent4>
      <a:accent5>
        <a:srgbClr val="638475"/>
      </a:accent5>
      <a:accent6>
        <a:srgbClr val="635380"/>
      </a:accent6>
      <a:hlink>
        <a:srgbClr val="FFA38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910</Words>
  <Application>Microsoft Macintosh PowerPoint</Application>
  <PresentationFormat>On-screen Show (16:9)</PresentationFormat>
  <Paragraphs>134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Chakra Petch</vt:lpstr>
      <vt:lpstr>Chakra Petch SemiBold</vt:lpstr>
      <vt:lpstr>Passion One</vt:lpstr>
      <vt:lpstr>Bebas Neue</vt:lpstr>
      <vt:lpstr>Arial</vt:lpstr>
      <vt:lpstr>DM Sans</vt:lpstr>
      <vt:lpstr>Calibri</vt:lpstr>
      <vt:lpstr>DM Sans Medium</vt:lpstr>
      <vt:lpstr>Chakra Petch Medium</vt:lpstr>
      <vt:lpstr>Simple Light</vt:lpstr>
      <vt:lpstr>Educational Games #4</vt:lpstr>
      <vt:lpstr>Sales &amp; Promotions Insights</vt:lpstr>
      <vt:lpstr>Content</vt:lpstr>
      <vt:lpstr>INTRODUCTION </vt:lpstr>
      <vt:lpstr>INTRODUCTION </vt:lpstr>
      <vt:lpstr>Key objective </vt:lpstr>
      <vt:lpstr>Data</vt:lpstr>
      <vt:lpstr>Data Profiling</vt:lpstr>
      <vt:lpstr>PowerPoint Presentation</vt:lpstr>
      <vt:lpstr>Key attributs</vt:lpstr>
      <vt:lpstr>KPIs</vt:lpstr>
      <vt:lpstr>VISUALS AND INSIGHTS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Shreyashri Vishwanath Athani</cp:lastModifiedBy>
  <cp:revision>3</cp:revision>
  <dcterms:modified xsi:type="dcterms:W3CDTF">2024-11-15T03:53:43Z</dcterms:modified>
</cp:coreProperties>
</file>